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321" r:id="rId5"/>
    <p:sldId id="3320" r:id="rId6"/>
    <p:sldId id="3310" r:id="rId7"/>
    <p:sldId id="3307" r:id="rId8"/>
    <p:sldId id="3309" r:id="rId9"/>
    <p:sldId id="3315" r:id="rId10"/>
    <p:sldId id="3317" r:id="rId11"/>
    <p:sldId id="3314" r:id="rId12"/>
    <p:sldId id="3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n, Angelika" initials="NA" lastIdx="3" clrIdx="0">
    <p:extLst>
      <p:ext uri="{19B8F6BF-5375-455C-9EA6-DF929625EA0E}">
        <p15:presenceInfo xmlns:p15="http://schemas.microsoft.com/office/powerpoint/2012/main" userId="Newton, Angel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17645-52C2-4991-8E8D-D1175E102FE3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A3D1733-7A51-472B-A179-7CBA5EBE9095}">
      <dgm:prSet phldrT="[Text]" custT="1"/>
      <dgm:spPr>
        <a:solidFill>
          <a:srgbClr val="FFC000"/>
        </a:solidFill>
      </dgm:spPr>
      <dgm:t>
        <a:bodyPr anchor="t"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Prüfen Sie die Vertragsbedingungen</a:t>
          </a: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0" kern="1200" dirty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Prüfen Sie insbesondere die Rücktrittsbedingungen</a:t>
          </a:r>
          <a:endParaRPr lang="en-AU" sz="1100" kern="1200" dirty="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1A131BF-9998-474E-82E7-97817901E739}" type="parTrans" cxnId="{8CCA48C0-F240-4189-94F9-3E890D10B827}">
      <dgm:prSet/>
      <dgm:spPr/>
      <dgm:t>
        <a:bodyPr/>
        <a:lstStyle/>
        <a:p>
          <a:endParaRPr lang="en-AU"/>
        </a:p>
      </dgm:t>
    </dgm:pt>
    <dgm:pt modelId="{C583C680-C81F-4BFC-A0F2-0416A644BB07}" type="sibTrans" cxnId="{8CCA48C0-F240-4189-94F9-3E890D10B827}">
      <dgm:prSet/>
      <dgm:spPr>
        <a:solidFill>
          <a:schemeClr val="accent3"/>
        </a:solidFill>
      </dgm:spPr>
      <dgm:t>
        <a:bodyPr/>
        <a:lstStyle/>
        <a:p>
          <a:endParaRPr lang="en-AU" dirty="0"/>
        </a:p>
      </dgm:t>
    </dgm:pt>
    <dgm:pt modelId="{AC272A68-7187-48AE-A6D5-7FFA1B4343A8}">
      <dgm:prSet phldrT="[Text]" custT="1"/>
      <dgm:spPr>
        <a:solidFill>
          <a:srgbClr val="FFC000"/>
        </a:solidFill>
      </dgm:spPr>
      <dgm:t>
        <a:bodyPr anchor="t"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Vergewissern Sie sich, dass die Website seriös ist</a:t>
          </a: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chemeClr val="tx2"/>
              </a:solidFill>
            </a:rPr>
            <a:t>- Handelt es sich um ein namhaftes Reisebüro?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- Ist die Webadresse seriös?</a:t>
          </a:r>
        </a:p>
      </dgm:t>
    </dgm:pt>
    <dgm:pt modelId="{88F9056D-7FF1-4633-A22C-E20072426A23}" type="parTrans" cxnId="{4DA074A2-2CDD-4004-9CCB-E7A0AE95D48C}">
      <dgm:prSet/>
      <dgm:spPr/>
      <dgm:t>
        <a:bodyPr/>
        <a:lstStyle/>
        <a:p>
          <a:endParaRPr lang="en-AU"/>
        </a:p>
      </dgm:t>
    </dgm:pt>
    <dgm:pt modelId="{37665BAF-EF58-4AEA-91AE-571731829718}" type="sibTrans" cxnId="{4DA074A2-2CDD-4004-9CCB-E7A0AE95D48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AU" dirty="0"/>
        </a:p>
      </dgm:t>
    </dgm:pt>
    <dgm:pt modelId="{DB779960-CE35-4B6D-802D-5D016E8D4046}">
      <dgm:prSet phldrT="[Text]" custT="1"/>
      <dgm:spPr>
        <a:solidFill>
          <a:srgbClr val="FFC000"/>
        </a:solidFill>
      </dgm:spPr>
      <dgm:t>
        <a:bodyPr anchor="t"/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Ist Kreditkarten-zahlung möglich?</a:t>
          </a: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0" kern="1200" dirty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Tätigen Sie keine Überweisung auf das Bankkonto einer Privatperson</a:t>
          </a:r>
          <a:r>
            <a:rPr lang="en-AU" sz="1100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                                                                                               </a:t>
          </a: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EC603-692D-4DA2-A233-B5092F448A47}" type="parTrans" cxnId="{FD63FB70-A7A6-4BA6-B959-B57A4FF1C212}">
      <dgm:prSet/>
      <dgm:spPr/>
      <dgm:t>
        <a:bodyPr/>
        <a:lstStyle/>
        <a:p>
          <a:endParaRPr lang="en-AU"/>
        </a:p>
      </dgm:t>
    </dgm:pt>
    <dgm:pt modelId="{D5D5F15C-3499-4869-AF14-A207C0912746}" type="sibTrans" cxnId="{FD63FB70-A7A6-4BA6-B959-B57A4FF1C212}">
      <dgm:prSet/>
      <dgm:spPr>
        <a:solidFill>
          <a:srgbClr val="FFC000"/>
        </a:solidFill>
      </dgm:spPr>
      <dgm:t>
        <a:bodyPr/>
        <a:lstStyle/>
        <a:p>
          <a:endParaRPr lang="en-AU" dirty="0"/>
        </a:p>
      </dgm:t>
    </dgm:pt>
    <dgm:pt modelId="{F53C9E5B-CED8-4BCF-BCC1-A03BE63AC112}">
      <dgm:prSet custT="1"/>
      <dgm:spPr>
        <a:solidFill>
          <a:srgbClr val="FFC000"/>
        </a:solidFill>
      </dgm:spPr>
      <dgm:t>
        <a:bodyPr anchor="t"/>
        <a:lstStyle/>
        <a:p>
          <a:pPr algn="l"/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Achten Sie auf mögliche Betrugs-</a:t>
          </a: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versuche</a:t>
          </a:r>
        </a:p>
        <a:p>
          <a:pPr algn="l"/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AU" sz="1100" b="0" kern="1200" dirty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Sie können mögliche Betrügereien melden an:</a:t>
          </a:r>
        </a:p>
        <a:p>
          <a:pPr algn="l"/>
          <a:r>
            <a:rPr lang="en-AU" sz="1100" b="0" kern="1200" dirty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www.econsumer.gov</a:t>
          </a:r>
        </a:p>
      </dgm:t>
    </dgm:pt>
    <dgm:pt modelId="{8B9E307C-8A62-4DC6-AD02-DE3029829693}" type="parTrans" cxnId="{1D259E3E-9112-4EC3-AEB5-E406DA793F2A}">
      <dgm:prSet/>
      <dgm:spPr/>
      <dgm:t>
        <a:bodyPr/>
        <a:lstStyle/>
        <a:p>
          <a:endParaRPr lang="en-AU"/>
        </a:p>
      </dgm:t>
    </dgm:pt>
    <dgm:pt modelId="{E1074BA5-E20F-4190-BFB8-5AC6BBADDAA3}" type="sibTrans" cxnId="{1D259E3E-9112-4EC3-AEB5-E406DA793F2A}">
      <dgm:prSet/>
      <dgm:spPr/>
      <dgm:t>
        <a:bodyPr/>
        <a:lstStyle/>
        <a:p>
          <a:endParaRPr lang="en-AU"/>
        </a:p>
      </dgm:t>
    </dgm:pt>
    <dgm:pt modelId="{82156FA9-0DDD-40BE-9A6E-DAB1A07ADB3F}">
      <dgm:prSet phldrT="[Text]" custT="1"/>
      <dgm:spPr>
        <a:solidFill>
          <a:srgbClr val="FFC000"/>
        </a:solidFill>
      </dgm:spPr>
      <dgm:t>
        <a:bodyPr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br>
            <a:rPr lang="en-AU" sz="16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AU" sz="16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Ist das Unternehmen akkreditiert und Mitglied eines Verbandes?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AU" sz="11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Mitglieder akkreditierter Reiseverbände können einen zusätzlichen Schutz bieten, z.B. finanziellen Schutz bei Insolvenz von Mitgliedern</a:t>
          </a:r>
          <a:endParaRPr lang="en-AU" sz="1600" b="0" kern="1200" dirty="0">
            <a:solidFill>
              <a:schemeClr val="tx2"/>
            </a:solidFill>
          </a:endParaRPr>
        </a:p>
      </dgm:t>
    </dgm:pt>
    <dgm:pt modelId="{9D3060AB-7AA8-48CB-9040-CDFC7F0E3419}" type="sibTrans" cxnId="{E7A870C4-B5A3-4C93-9944-B834D54CA5CB}">
      <dgm:prSet/>
      <dgm:spPr>
        <a:solidFill>
          <a:schemeClr val="accent2"/>
        </a:solidFill>
      </dgm:spPr>
      <dgm:t>
        <a:bodyPr/>
        <a:lstStyle/>
        <a:p>
          <a:endParaRPr lang="en-AU" dirty="0"/>
        </a:p>
      </dgm:t>
    </dgm:pt>
    <dgm:pt modelId="{86D3E4FF-B72C-4DFA-BDA8-0DC842F4197D}" type="parTrans" cxnId="{E7A870C4-B5A3-4C93-9944-B834D54CA5CB}">
      <dgm:prSet/>
      <dgm:spPr/>
      <dgm:t>
        <a:bodyPr/>
        <a:lstStyle/>
        <a:p>
          <a:endParaRPr lang="en-AU"/>
        </a:p>
      </dgm:t>
    </dgm:pt>
    <dgm:pt modelId="{55E65B53-420B-4B13-B364-8D9374A6C2E7}" type="pres">
      <dgm:prSet presAssocID="{3D617645-52C2-4991-8E8D-D1175E102FE3}" presName="Name0" presStyleCnt="0">
        <dgm:presLayoutVars>
          <dgm:dir/>
          <dgm:resizeHandles val="exact"/>
        </dgm:presLayoutVars>
      </dgm:prSet>
      <dgm:spPr/>
    </dgm:pt>
    <dgm:pt modelId="{ACE544F2-C4F9-4A3B-A1C1-0ED8DB6DFEE0}" type="pres">
      <dgm:prSet presAssocID="{3A3D1733-7A51-472B-A179-7CBA5EBE9095}" presName="composite" presStyleCnt="0"/>
      <dgm:spPr/>
    </dgm:pt>
    <dgm:pt modelId="{BF70574F-78F0-49FB-BB87-BF7A2ACF0514}" type="pres">
      <dgm:prSet presAssocID="{3A3D1733-7A51-472B-A179-7CBA5EBE9095}" presName="imagSh" presStyleLbl="b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26000" b="-26000"/>
          </a:stretch>
        </a:blipFill>
      </dgm:spPr>
    </dgm:pt>
    <dgm:pt modelId="{FF5EF3D1-43B8-4F4F-8C4E-E20504677462}" type="pres">
      <dgm:prSet presAssocID="{3A3D1733-7A51-472B-A179-7CBA5EBE9095}" presName="txNode" presStyleLbl="node1" presStyleIdx="0" presStyleCnt="5" custScaleX="199021" custScaleY="101044" custLinFactNeighborX="-102" custLinFactNeighborY="-18655">
        <dgm:presLayoutVars>
          <dgm:bulletEnabled val="1"/>
        </dgm:presLayoutVars>
      </dgm:prSet>
      <dgm:spPr/>
    </dgm:pt>
    <dgm:pt modelId="{81BD75B7-69D1-4FC3-8A96-20F006DE3173}" type="pres">
      <dgm:prSet presAssocID="{C583C680-C81F-4BFC-A0F2-0416A644BB07}" presName="sibTrans" presStyleLbl="sibTrans2D1" presStyleIdx="0" presStyleCnt="4" custLinFactNeighborX="64853" custLinFactNeighborY="32001"/>
      <dgm:spPr/>
    </dgm:pt>
    <dgm:pt modelId="{50DCCBF0-7FEE-4B5B-80A5-D05B4FEDA023}" type="pres">
      <dgm:prSet presAssocID="{C583C680-C81F-4BFC-A0F2-0416A644BB07}" presName="connTx" presStyleLbl="sibTrans2D1" presStyleIdx="0" presStyleCnt="4"/>
      <dgm:spPr/>
    </dgm:pt>
    <dgm:pt modelId="{38FCF25C-C1A2-4520-BE41-ED0970B32041}" type="pres">
      <dgm:prSet presAssocID="{AC272A68-7187-48AE-A6D5-7FFA1B4343A8}" presName="composite" presStyleCnt="0"/>
      <dgm:spPr/>
    </dgm:pt>
    <dgm:pt modelId="{31650DCA-ABB6-4AB4-A670-CDA7B2AA5F4D}" type="pres">
      <dgm:prSet presAssocID="{AC272A68-7187-48AE-A6D5-7FFA1B4343A8}" presName="imagSh" presStyleLbl="b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D42883F-7F6D-4258-872A-A2F3417418F1}" type="pres">
      <dgm:prSet presAssocID="{AC272A68-7187-48AE-A6D5-7FFA1B4343A8}" presName="txNode" presStyleLbl="node1" presStyleIdx="1" presStyleCnt="5" custScaleX="122758" custScaleY="92460" custLinFactNeighborX="-4722" custLinFactNeighborY="-20060">
        <dgm:presLayoutVars>
          <dgm:bulletEnabled val="1"/>
        </dgm:presLayoutVars>
      </dgm:prSet>
      <dgm:spPr/>
    </dgm:pt>
    <dgm:pt modelId="{71AB2CB9-1759-4545-8671-6879BD6F8123}" type="pres">
      <dgm:prSet presAssocID="{37665BAF-EF58-4AEA-91AE-571731829718}" presName="sibTrans" presStyleLbl="sibTrans2D1" presStyleIdx="1" presStyleCnt="4" custLinFactNeighborX="39185" custLinFactNeighborY="14856"/>
      <dgm:spPr/>
    </dgm:pt>
    <dgm:pt modelId="{51534B1A-F18F-4A97-901F-E5FF5CD59B87}" type="pres">
      <dgm:prSet presAssocID="{37665BAF-EF58-4AEA-91AE-571731829718}" presName="connTx" presStyleLbl="sibTrans2D1" presStyleIdx="1" presStyleCnt="4"/>
      <dgm:spPr/>
    </dgm:pt>
    <dgm:pt modelId="{1864EE41-3B81-4B47-8349-F012B575A584}" type="pres">
      <dgm:prSet presAssocID="{82156FA9-0DDD-40BE-9A6E-DAB1A07ADB3F}" presName="composite" presStyleCnt="0"/>
      <dgm:spPr/>
    </dgm:pt>
    <dgm:pt modelId="{65C77B17-A543-4C18-8ED2-18F6446240BD}" type="pres">
      <dgm:prSet presAssocID="{82156FA9-0DDD-40BE-9A6E-DAB1A07ADB3F}" presName="imagSh" presStyleLbl="bgImgPlace1" presStyleIdx="2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C1E33FA-1F2F-4937-AE85-415F99F75730}" type="pres">
      <dgm:prSet presAssocID="{82156FA9-0DDD-40BE-9A6E-DAB1A07ADB3F}" presName="txNode" presStyleLbl="node1" presStyleIdx="2" presStyleCnt="5" custScaleX="122316" custScaleY="101212" custLinFactNeighborX="-3982" custLinFactNeighborY="-18940">
        <dgm:presLayoutVars>
          <dgm:bulletEnabled val="1"/>
        </dgm:presLayoutVars>
      </dgm:prSet>
      <dgm:spPr/>
    </dgm:pt>
    <dgm:pt modelId="{331CA9D6-25EC-49AB-84BF-B8EAFF41384B}" type="pres">
      <dgm:prSet presAssocID="{9D3060AB-7AA8-48CB-9040-CDFC7F0E3419}" presName="sibTrans" presStyleLbl="sibTrans2D1" presStyleIdx="2" presStyleCnt="4" custLinFactNeighborX="42362" custLinFactNeighborY="16322"/>
      <dgm:spPr/>
    </dgm:pt>
    <dgm:pt modelId="{92D77005-BA82-4361-92B8-FFFCD2A7BF07}" type="pres">
      <dgm:prSet presAssocID="{9D3060AB-7AA8-48CB-9040-CDFC7F0E3419}" presName="connTx" presStyleLbl="sibTrans2D1" presStyleIdx="2" presStyleCnt="4"/>
      <dgm:spPr/>
    </dgm:pt>
    <dgm:pt modelId="{688C2BC5-347E-4A29-A6C2-7AA81DDB84B9}" type="pres">
      <dgm:prSet presAssocID="{DB779960-CE35-4B6D-802D-5D016E8D4046}" presName="composite" presStyleCnt="0"/>
      <dgm:spPr/>
    </dgm:pt>
    <dgm:pt modelId="{FAE1CD13-5635-475C-BA34-195AE6768351}" type="pres">
      <dgm:prSet presAssocID="{DB779960-CE35-4B6D-802D-5D016E8D4046}" presName="imagSh" presStyleLbl="bgImgPlace1" presStyleIdx="3" presStyleCnt="5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D9B94839-232D-4664-B460-C09169F1930A}" type="pres">
      <dgm:prSet presAssocID="{DB779960-CE35-4B6D-802D-5D016E8D4046}" presName="txNode" presStyleLbl="node1" presStyleIdx="3" presStyleCnt="5" custScaleX="132729" custScaleY="101044" custLinFactNeighborX="-12928" custLinFactNeighborY="-18438">
        <dgm:presLayoutVars>
          <dgm:bulletEnabled val="1"/>
        </dgm:presLayoutVars>
      </dgm:prSet>
      <dgm:spPr/>
    </dgm:pt>
    <dgm:pt modelId="{500D38F8-C03F-49F7-8306-3D1C38CCE70A}" type="pres">
      <dgm:prSet presAssocID="{D5D5F15C-3499-4869-AF14-A207C0912746}" presName="sibTrans" presStyleLbl="sibTrans2D1" presStyleIdx="3" presStyleCnt="4" custLinFactNeighborX="-2597" custLinFactNeighborY="20917"/>
      <dgm:spPr/>
    </dgm:pt>
    <dgm:pt modelId="{921446F1-0FF6-4024-B417-1EAD97099581}" type="pres">
      <dgm:prSet presAssocID="{D5D5F15C-3499-4869-AF14-A207C0912746}" presName="connTx" presStyleLbl="sibTrans2D1" presStyleIdx="3" presStyleCnt="4"/>
      <dgm:spPr/>
    </dgm:pt>
    <dgm:pt modelId="{7783EA88-5D2A-47D8-8C12-0B982A084034}" type="pres">
      <dgm:prSet presAssocID="{F53C9E5B-CED8-4BCF-BCC1-A03BE63AC112}" presName="composite" presStyleCnt="0"/>
      <dgm:spPr/>
    </dgm:pt>
    <dgm:pt modelId="{5333AD8B-C765-4DE2-B14F-234EA39F191C}" type="pres">
      <dgm:prSet presAssocID="{F53C9E5B-CED8-4BCF-BCC1-A03BE63AC112}" presName="imagSh" presStyleLbl="bgImgPlace1" presStyleIdx="4" presStyleCnt="5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8A40A791-BA99-4961-A4F1-4FA6164D1128}" type="pres">
      <dgm:prSet presAssocID="{F53C9E5B-CED8-4BCF-BCC1-A03BE63AC112}" presName="txNode" presStyleLbl="node1" presStyleIdx="4" presStyleCnt="5" custScaleX="120583" custScaleY="99558" custLinFactNeighborX="-23047" custLinFactNeighborY="-20313">
        <dgm:presLayoutVars>
          <dgm:bulletEnabled val="1"/>
        </dgm:presLayoutVars>
      </dgm:prSet>
      <dgm:spPr/>
    </dgm:pt>
  </dgm:ptLst>
  <dgm:cxnLst>
    <dgm:cxn modelId="{6FD8F325-7A0D-48C5-A7C5-100CF268C20D}" type="presOf" srcId="{9D3060AB-7AA8-48CB-9040-CDFC7F0E3419}" destId="{92D77005-BA82-4361-92B8-FFFCD2A7BF07}" srcOrd="1" destOrd="0" presId="urn:microsoft.com/office/officeart/2005/8/layout/hProcess10"/>
    <dgm:cxn modelId="{1D259E3E-9112-4EC3-AEB5-E406DA793F2A}" srcId="{3D617645-52C2-4991-8E8D-D1175E102FE3}" destId="{F53C9E5B-CED8-4BCF-BCC1-A03BE63AC112}" srcOrd="4" destOrd="0" parTransId="{8B9E307C-8A62-4DC6-AD02-DE3029829693}" sibTransId="{E1074BA5-E20F-4190-BFB8-5AC6BBADDAA3}"/>
    <dgm:cxn modelId="{CF02A840-3E6B-4839-AA5E-76554DC2B09A}" type="presOf" srcId="{D5D5F15C-3499-4869-AF14-A207C0912746}" destId="{500D38F8-C03F-49F7-8306-3D1C38CCE70A}" srcOrd="0" destOrd="0" presId="urn:microsoft.com/office/officeart/2005/8/layout/hProcess10"/>
    <dgm:cxn modelId="{2E26EC45-CB27-4BC8-8F8B-0D64D15F802C}" type="presOf" srcId="{AC272A68-7187-48AE-A6D5-7FFA1B4343A8}" destId="{7D42883F-7F6D-4258-872A-A2F3417418F1}" srcOrd="0" destOrd="0" presId="urn:microsoft.com/office/officeart/2005/8/layout/hProcess10"/>
    <dgm:cxn modelId="{D36BC54B-B554-4981-9E73-0013E0B92066}" type="presOf" srcId="{DB779960-CE35-4B6D-802D-5D016E8D4046}" destId="{D9B94839-232D-4664-B460-C09169F1930A}" srcOrd="0" destOrd="0" presId="urn:microsoft.com/office/officeart/2005/8/layout/hProcess10"/>
    <dgm:cxn modelId="{E3EE1F70-62AB-4096-ADDF-93A0132781BA}" type="presOf" srcId="{37665BAF-EF58-4AEA-91AE-571731829718}" destId="{51534B1A-F18F-4A97-901F-E5FF5CD59B87}" srcOrd="1" destOrd="0" presId="urn:microsoft.com/office/officeart/2005/8/layout/hProcess10"/>
    <dgm:cxn modelId="{FD63FB70-A7A6-4BA6-B959-B57A4FF1C212}" srcId="{3D617645-52C2-4991-8E8D-D1175E102FE3}" destId="{DB779960-CE35-4B6D-802D-5D016E8D4046}" srcOrd="3" destOrd="0" parTransId="{285EC603-692D-4DA2-A233-B5092F448A47}" sibTransId="{D5D5F15C-3499-4869-AF14-A207C0912746}"/>
    <dgm:cxn modelId="{61DB0973-7547-4FF4-986B-5EFDE96FE393}" type="presOf" srcId="{82156FA9-0DDD-40BE-9A6E-DAB1A07ADB3F}" destId="{AC1E33FA-1F2F-4937-AE85-415F99F75730}" srcOrd="0" destOrd="0" presId="urn:microsoft.com/office/officeart/2005/8/layout/hProcess10"/>
    <dgm:cxn modelId="{A6816580-77C2-4B91-A72A-C5B35939FDCC}" type="presOf" srcId="{9D3060AB-7AA8-48CB-9040-CDFC7F0E3419}" destId="{331CA9D6-25EC-49AB-84BF-B8EAFF41384B}" srcOrd="0" destOrd="0" presId="urn:microsoft.com/office/officeart/2005/8/layout/hProcess10"/>
    <dgm:cxn modelId="{4C4E4481-5DB2-4D55-BEB3-6198347CA9DA}" type="presOf" srcId="{F53C9E5B-CED8-4BCF-BCC1-A03BE63AC112}" destId="{8A40A791-BA99-4961-A4F1-4FA6164D1128}" srcOrd="0" destOrd="0" presId="urn:microsoft.com/office/officeart/2005/8/layout/hProcess10"/>
    <dgm:cxn modelId="{6365378E-AA26-4EFC-B466-39E5D90A8B11}" type="presOf" srcId="{C583C680-C81F-4BFC-A0F2-0416A644BB07}" destId="{50DCCBF0-7FEE-4B5B-80A5-D05B4FEDA023}" srcOrd="1" destOrd="0" presId="urn:microsoft.com/office/officeart/2005/8/layout/hProcess10"/>
    <dgm:cxn modelId="{90DBF390-AC7F-453A-9C41-F0E59A2A36DC}" type="presOf" srcId="{D5D5F15C-3499-4869-AF14-A207C0912746}" destId="{921446F1-0FF6-4024-B417-1EAD97099581}" srcOrd="1" destOrd="0" presId="urn:microsoft.com/office/officeart/2005/8/layout/hProcess10"/>
    <dgm:cxn modelId="{9762F496-069B-43FE-B48B-2F4174B8E109}" type="presOf" srcId="{3D617645-52C2-4991-8E8D-D1175E102FE3}" destId="{55E65B53-420B-4B13-B364-8D9374A6C2E7}" srcOrd="0" destOrd="0" presId="urn:microsoft.com/office/officeart/2005/8/layout/hProcess10"/>
    <dgm:cxn modelId="{4DA074A2-2CDD-4004-9CCB-E7A0AE95D48C}" srcId="{3D617645-52C2-4991-8E8D-D1175E102FE3}" destId="{AC272A68-7187-48AE-A6D5-7FFA1B4343A8}" srcOrd="1" destOrd="0" parTransId="{88F9056D-7FF1-4633-A22C-E20072426A23}" sibTransId="{37665BAF-EF58-4AEA-91AE-571731829718}"/>
    <dgm:cxn modelId="{8CCA48C0-F240-4189-94F9-3E890D10B827}" srcId="{3D617645-52C2-4991-8E8D-D1175E102FE3}" destId="{3A3D1733-7A51-472B-A179-7CBA5EBE9095}" srcOrd="0" destOrd="0" parTransId="{01A131BF-9998-474E-82E7-97817901E739}" sibTransId="{C583C680-C81F-4BFC-A0F2-0416A644BB07}"/>
    <dgm:cxn modelId="{E7A870C4-B5A3-4C93-9944-B834D54CA5CB}" srcId="{3D617645-52C2-4991-8E8D-D1175E102FE3}" destId="{82156FA9-0DDD-40BE-9A6E-DAB1A07ADB3F}" srcOrd="2" destOrd="0" parTransId="{86D3E4FF-B72C-4DFA-BDA8-0DC842F4197D}" sibTransId="{9D3060AB-7AA8-48CB-9040-CDFC7F0E3419}"/>
    <dgm:cxn modelId="{F14E5FD0-DC56-4249-B8B6-AB4BAB790B86}" type="presOf" srcId="{3A3D1733-7A51-472B-A179-7CBA5EBE9095}" destId="{FF5EF3D1-43B8-4F4F-8C4E-E20504677462}" srcOrd="0" destOrd="0" presId="urn:microsoft.com/office/officeart/2005/8/layout/hProcess10"/>
    <dgm:cxn modelId="{6996E5DE-D73D-4D69-B0BD-D7D60A6DFB0D}" type="presOf" srcId="{C583C680-C81F-4BFC-A0F2-0416A644BB07}" destId="{81BD75B7-69D1-4FC3-8A96-20F006DE3173}" srcOrd="0" destOrd="0" presId="urn:microsoft.com/office/officeart/2005/8/layout/hProcess10"/>
    <dgm:cxn modelId="{A0993EF9-20AC-4400-8DB9-72C52D066909}" type="presOf" srcId="{37665BAF-EF58-4AEA-91AE-571731829718}" destId="{71AB2CB9-1759-4545-8671-6879BD6F8123}" srcOrd="0" destOrd="0" presId="urn:microsoft.com/office/officeart/2005/8/layout/hProcess10"/>
    <dgm:cxn modelId="{B34B6C9A-83B5-4420-8224-1BB01C52709E}" type="presParOf" srcId="{55E65B53-420B-4B13-B364-8D9374A6C2E7}" destId="{ACE544F2-C4F9-4A3B-A1C1-0ED8DB6DFEE0}" srcOrd="0" destOrd="0" presId="urn:microsoft.com/office/officeart/2005/8/layout/hProcess10"/>
    <dgm:cxn modelId="{430AF958-7CBA-49E3-B8CE-8627235A7377}" type="presParOf" srcId="{ACE544F2-C4F9-4A3B-A1C1-0ED8DB6DFEE0}" destId="{BF70574F-78F0-49FB-BB87-BF7A2ACF0514}" srcOrd="0" destOrd="0" presId="urn:microsoft.com/office/officeart/2005/8/layout/hProcess10"/>
    <dgm:cxn modelId="{F9C10BA8-F919-4352-A59B-EFEC74ADF951}" type="presParOf" srcId="{ACE544F2-C4F9-4A3B-A1C1-0ED8DB6DFEE0}" destId="{FF5EF3D1-43B8-4F4F-8C4E-E20504677462}" srcOrd="1" destOrd="0" presId="urn:microsoft.com/office/officeart/2005/8/layout/hProcess10"/>
    <dgm:cxn modelId="{B7D5BA17-6AE0-4C1E-B2DE-BE9F33F0684D}" type="presParOf" srcId="{55E65B53-420B-4B13-B364-8D9374A6C2E7}" destId="{81BD75B7-69D1-4FC3-8A96-20F006DE3173}" srcOrd="1" destOrd="0" presId="urn:microsoft.com/office/officeart/2005/8/layout/hProcess10"/>
    <dgm:cxn modelId="{E2B2C3F1-96A2-481F-A649-A2056511928B}" type="presParOf" srcId="{81BD75B7-69D1-4FC3-8A96-20F006DE3173}" destId="{50DCCBF0-7FEE-4B5B-80A5-D05B4FEDA023}" srcOrd="0" destOrd="0" presId="urn:microsoft.com/office/officeart/2005/8/layout/hProcess10"/>
    <dgm:cxn modelId="{9D4935DE-B78A-445D-A7B1-D3703856FCAA}" type="presParOf" srcId="{55E65B53-420B-4B13-B364-8D9374A6C2E7}" destId="{38FCF25C-C1A2-4520-BE41-ED0970B32041}" srcOrd="2" destOrd="0" presId="urn:microsoft.com/office/officeart/2005/8/layout/hProcess10"/>
    <dgm:cxn modelId="{C02AC357-BADF-41F8-AFDD-558B412CE711}" type="presParOf" srcId="{38FCF25C-C1A2-4520-BE41-ED0970B32041}" destId="{31650DCA-ABB6-4AB4-A670-CDA7B2AA5F4D}" srcOrd="0" destOrd="0" presId="urn:microsoft.com/office/officeart/2005/8/layout/hProcess10"/>
    <dgm:cxn modelId="{0CDB5398-42C1-4223-A8C1-C65E589B0205}" type="presParOf" srcId="{38FCF25C-C1A2-4520-BE41-ED0970B32041}" destId="{7D42883F-7F6D-4258-872A-A2F3417418F1}" srcOrd="1" destOrd="0" presId="urn:microsoft.com/office/officeart/2005/8/layout/hProcess10"/>
    <dgm:cxn modelId="{88D88E70-E951-44EB-8EA0-34B6B2815332}" type="presParOf" srcId="{55E65B53-420B-4B13-B364-8D9374A6C2E7}" destId="{71AB2CB9-1759-4545-8671-6879BD6F8123}" srcOrd="3" destOrd="0" presId="urn:microsoft.com/office/officeart/2005/8/layout/hProcess10"/>
    <dgm:cxn modelId="{D713C86D-BF2B-4317-8469-F22E2109F47D}" type="presParOf" srcId="{71AB2CB9-1759-4545-8671-6879BD6F8123}" destId="{51534B1A-F18F-4A97-901F-E5FF5CD59B87}" srcOrd="0" destOrd="0" presId="urn:microsoft.com/office/officeart/2005/8/layout/hProcess10"/>
    <dgm:cxn modelId="{F5866E0E-3E22-4A6D-8178-75E18DF8AFD8}" type="presParOf" srcId="{55E65B53-420B-4B13-B364-8D9374A6C2E7}" destId="{1864EE41-3B81-4B47-8349-F012B575A584}" srcOrd="4" destOrd="0" presId="urn:microsoft.com/office/officeart/2005/8/layout/hProcess10"/>
    <dgm:cxn modelId="{223A5F92-A393-4441-BA28-DC00848FA2CE}" type="presParOf" srcId="{1864EE41-3B81-4B47-8349-F012B575A584}" destId="{65C77B17-A543-4C18-8ED2-18F6446240BD}" srcOrd="0" destOrd="0" presId="urn:microsoft.com/office/officeart/2005/8/layout/hProcess10"/>
    <dgm:cxn modelId="{277D43C4-E22B-4C3E-810E-52B52BF80374}" type="presParOf" srcId="{1864EE41-3B81-4B47-8349-F012B575A584}" destId="{AC1E33FA-1F2F-4937-AE85-415F99F75730}" srcOrd="1" destOrd="0" presId="urn:microsoft.com/office/officeart/2005/8/layout/hProcess10"/>
    <dgm:cxn modelId="{FE621924-53C3-45D0-A0A6-7D34462D81E3}" type="presParOf" srcId="{55E65B53-420B-4B13-B364-8D9374A6C2E7}" destId="{331CA9D6-25EC-49AB-84BF-B8EAFF41384B}" srcOrd="5" destOrd="0" presId="urn:microsoft.com/office/officeart/2005/8/layout/hProcess10"/>
    <dgm:cxn modelId="{38DBD5BC-36BF-4CC7-A103-DAAE42C769DC}" type="presParOf" srcId="{331CA9D6-25EC-49AB-84BF-B8EAFF41384B}" destId="{92D77005-BA82-4361-92B8-FFFCD2A7BF07}" srcOrd="0" destOrd="0" presId="urn:microsoft.com/office/officeart/2005/8/layout/hProcess10"/>
    <dgm:cxn modelId="{DAB787F1-A619-463D-98B8-B283DCE4871E}" type="presParOf" srcId="{55E65B53-420B-4B13-B364-8D9374A6C2E7}" destId="{688C2BC5-347E-4A29-A6C2-7AA81DDB84B9}" srcOrd="6" destOrd="0" presId="urn:microsoft.com/office/officeart/2005/8/layout/hProcess10"/>
    <dgm:cxn modelId="{4F5BA2B2-2246-4B41-9434-A1EE8E24FD76}" type="presParOf" srcId="{688C2BC5-347E-4A29-A6C2-7AA81DDB84B9}" destId="{FAE1CD13-5635-475C-BA34-195AE6768351}" srcOrd="0" destOrd="0" presId="urn:microsoft.com/office/officeart/2005/8/layout/hProcess10"/>
    <dgm:cxn modelId="{4AE58D9B-A8E1-4DDF-A93A-BBCF87E70960}" type="presParOf" srcId="{688C2BC5-347E-4A29-A6C2-7AA81DDB84B9}" destId="{D9B94839-232D-4664-B460-C09169F1930A}" srcOrd="1" destOrd="0" presId="urn:microsoft.com/office/officeart/2005/8/layout/hProcess10"/>
    <dgm:cxn modelId="{674656FC-701A-4CB4-B0BA-64B9A10360E7}" type="presParOf" srcId="{55E65B53-420B-4B13-B364-8D9374A6C2E7}" destId="{500D38F8-C03F-49F7-8306-3D1C38CCE70A}" srcOrd="7" destOrd="0" presId="urn:microsoft.com/office/officeart/2005/8/layout/hProcess10"/>
    <dgm:cxn modelId="{3FFF9893-DE9B-42FC-A2B5-08E8E00BECC3}" type="presParOf" srcId="{500D38F8-C03F-49F7-8306-3D1C38CCE70A}" destId="{921446F1-0FF6-4024-B417-1EAD97099581}" srcOrd="0" destOrd="0" presId="urn:microsoft.com/office/officeart/2005/8/layout/hProcess10"/>
    <dgm:cxn modelId="{C6533816-8A0A-4A79-B442-A44D217C1CE7}" type="presParOf" srcId="{55E65B53-420B-4B13-B364-8D9374A6C2E7}" destId="{7783EA88-5D2A-47D8-8C12-0B982A084034}" srcOrd="8" destOrd="0" presId="urn:microsoft.com/office/officeart/2005/8/layout/hProcess10"/>
    <dgm:cxn modelId="{3BD44D71-8B7B-419D-94EE-09585DB63A61}" type="presParOf" srcId="{7783EA88-5D2A-47D8-8C12-0B982A084034}" destId="{5333AD8B-C765-4DE2-B14F-234EA39F191C}" srcOrd="0" destOrd="0" presId="urn:microsoft.com/office/officeart/2005/8/layout/hProcess10"/>
    <dgm:cxn modelId="{D18803B7-0908-427F-8BBA-9F10A5B3F194}" type="presParOf" srcId="{7783EA88-5D2A-47D8-8C12-0B982A084034}" destId="{8A40A791-BA99-4961-A4F1-4FA6164D112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0574F-78F0-49FB-BB87-BF7A2ACF0514}">
      <dsp:nvSpPr>
        <dsp:cNvPr id="0" name=""/>
        <dsp:cNvSpPr/>
      </dsp:nvSpPr>
      <dsp:spPr>
        <a:xfrm>
          <a:off x="413076" y="1313393"/>
          <a:ext cx="1230379" cy="12303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EF3D1-43B8-4F4F-8C4E-E20504677462}">
      <dsp:nvSpPr>
        <dsp:cNvPr id="0" name=""/>
        <dsp:cNvSpPr/>
      </dsp:nvSpPr>
      <dsp:spPr>
        <a:xfrm>
          <a:off x="2949" y="1815671"/>
          <a:ext cx="2448712" cy="124322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Prüfen Sie die Vertragsbedingungen</a:t>
          </a: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0" kern="1200" dirty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Prüfen Sie insbesondere die Rücktrittsbedingungen</a:t>
          </a:r>
          <a:endParaRPr lang="en-AU" sz="1100" kern="1200" dirty="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9362" y="1852084"/>
        <a:ext cx="2375886" cy="1170398"/>
      </dsp:txXfrm>
    </dsp:sp>
    <dsp:sp modelId="{81BD75B7-69D1-4FC3-8A96-20F006DE3173}">
      <dsp:nvSpPr>
        <dsp:cNvPr id="0" name=""/>
        <dsp:cNvSpPr/>
      </dsp:nvSpPr>
      <dsp:spPr>
        <a:xfrm rot="36066">
          <a:off x="2385638" y="1888910"/>
          <a:ext cx="450231" cy="295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2385640" y="1947573"/>
        <a:ext cx="361538" cy="177386"/>
      </dsp:txXfrm>
    </dsp:sp>
    <dsp:sp modelId="{31650DCA-ABB6-4AB4-A670-CDA7B2AA5F4D}">
      <dsp:nvSpPr>
        <dsp:cNvPr id="0" name=""/>
        <dsp:cNvSpPr/>
      </dsp:nvSpPr>
      <dsp:spPr>
        <a:xfrm>
          <a:off x="2929760" y="1339797"/>
          <a:ext cx="1230379" cy="12303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2883F-7F6D-4258-872A-A2F3417418F1}">
      <dsp:nvSpPr>
        <dsp:cNvPr id="0" name=""/>
        <dsp:cNvSpPr/>
      </dsp:nvSpPr>
      <dsp:spPr>
        <a:xfrm>
          <a:off x="2931951" y="1877596"/>
          <a:ext cx="1510388" cy="113760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Vergewissern Sie sich, dass die Website seriös ist</a:t>
          </a: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chemeClr val="tx2"/>
              </a:solidFill>
            </a:rPr>
            <a:t>- Handelt es sich um ein namhaftes Reisebüro?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- Ist die Webadresse seriös?</a:t>
          </a:r>
        </a:p>
      </dsp:txBody>
      <dsp:txXfrm>
        <a:off x="2965270" y="1910915"/>
        <a:ext cx="1443750" cy="1070970"/>
      </dsp:txXfrm>
    </dsp:sp>
    <dsp:sp modelId="{71AB2CB9-1759-4545-8671-6879BD6F8123}">
      <dsp:nvSpPr>
        <dsp:cNvPr id="0" name=""/>
        <dsp:cNvSpPr/>
      </dsp:nvSpPr>
      <dsp:spPr>
        <a:xfrm rot="21554803">
          <a:off x="4558205" y="1837357"/>
          <a:ext cx="286024" cy="295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4558209" y="1897049"/>
        <a:ext cx="200217" cy="177386"/>
      </dsp:txXfrm>
    </dsp:sp>
    <dsp:sp modelId="{65C77B17-A543-4C18-8ED2-18F6446240BD}">
      <dsp:nvSpPr>
        <dsp:cNvPr id="0" name=""/>
        <dsp:cNvSpPr/>
      </dsp:nvSpPr>
      <dsp:spPr>
        <a:xfrm>
          <a:off x="4977282" y="1312877"/>
          <a:ext cx="1230379" cy="12303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E33FA-1F2F-4937-AE85-415F99F75730}">
      <dsp:nvSpPr>
        <dsp:cNvPr id="0" name=""/>
        <dsp:cNvSpPr/>
      </dsp:nvSpPr>
      <dsp:spPr>
        <a:xfrm>
          <a:off x="4991296" y="1810614"/>
          <a:ext cx="1504950" cy="124529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br>
            <a:rPr lang="en-AU" sz="16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AU" sz="1600" b="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Ist das Unternehmen akkreditiert und Mitglied eines Verbandes?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AU" sz="11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Mitglieder akkreditierter Reiseverbände können einen zusätzlichen Schutz bieten, z.B. finanziellen Schutz bei Insolvenz von Mitgliedern</a:t>
          </a:r>
          <a:endParaRPr lang="en-AU" sz="1600" b="0" kern="1200" dirty="0">
            <a:solidFill>
              <a:schemeClr val="tx2"/>
            </a:solidFill>
          </a:endParaRPr>
        </a:p>
      </dsp:txBody>
      <dsp:txXfrm>
        <a:off x="5027769" y="1847087"/>
        <a:ext cx="1432004" cy="1172345"/>
      </dsp:txXfrm>
    </dsp:sp>
    <dsp:sp modelId="{331CA9D6-25EC-49AB-84BF-B8EAFF41384B}">
      <dsp:nvSpPr>
        <dsp:cNvPr id="0" name=""/>
        <dsp:cNvSpPr/>
      </dsp:nvSpPr>
      <dsp:spPr>
        <a:xfrm rot="868">
          <a:off x="6613985" y="1828763"/>
          <a:ext cx="285416" cy="295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6613985" y="1887880"/>
        <a:ext cx="199791" cy="177386"/>
      </dsp:txXfrm>
    </dsp:sp>
    <dsp:sp modelId="{FAE1CD13-5635-475C-BA34-195AE6768351}">
      <dsp:nvSpPr>
        <dsp:cNvPr id="0" name=""/>
        <dsp:cNvSpPr/>
      </dsp:nvSpPr>
      <dsp:spPr>
        <a:xfrm>
          <a:off x="7023135" y="1313393"/>
          <a:ext cx="1230379" cy="12303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94839-232D-4664-B460-C09169F1930A}">
      <dsp:nvSpPr>
        <dsp:cNvPr id="0" name=""/>
        <dsp:cNvSpPr/>
      </dsp:nvSpPr>
      <dsp:spPr>
        <a:xfrm>
          <a:off x="6863021" y="1818341"/>
          <a:ext cx="1633069" cy="124322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Ist Kreditkarten-zahlung möglich?</a:t>
          </a: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0" kern="1200" dirty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Tätigen Sie keine Überweisung auf das Bankkonto einer Privatperson</a:t>
          </a:r>
          <a:r>
            <a:rPr lang="en-AU" sz="1100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                                                                                             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99434" y="1854754"/>
        <a:ext cx="1560243" cy="1170398"/>
      </dsp:txXfrm>
    </dsp:sp>
    <dsp:sp modelId="{500D38F8-C03F-49F7-8306-3D1C38CCE70A}">
      <dsp:nvSpPr>
        <dsp:cNvPr id="0" name=""/>
        <dsp:cNvSpPr/>
      </dsp:nvSpPr>
      <dsp:spPr>
        <a:xfrm rot="7451">
          <a:off x="8552998" y="1844934"/>
          <a:ext cx="307469" cy="29564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8552998" y="1903966"/>
        <a:ext cx="218776" cy="177386"/>
      </dsp:txXfrm>
    </dsp:sp>
    <dsp:sp modelId="{5333AD8B-C765-4DE2-B14F-234EA39F191C}">
      <dsp:nvSpPr>
        <dsp:cNvPr id="0" name=""/>
        <dsp:cNvSpPr/>
      </dsp:nvSpPr>
      <dsp:spPr>
        <a:xfrm>
          <a:off x="9131997" y="1317964"/>
          <a:ext cx="1230379" cy="12303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0A791-BA99-4961-A4F1-4FA6164D1128}">
      <dsp:nvSpPr>
        <dsp:cNvPr id="0" name=""/>
        <dsp:cNvSpPr/>
      </dsp:nvSpPr>
      <dsp:spPr>
        <a:xfrm>
          <a:off x="8922102" y="1808984"/>
          <a:ext cx="1483627" cy="122494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Achten Sie auf mögliche Betrugs-</a:t>
          </a:r>
          <a:b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16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versuche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0" kern="1200" dirty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Sie können mögliche Betrügereien melden an: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0" kern="1200" dirty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www.econsumer.gov</a:t>
          </a:r>
        </a:p>
      </dsp:txBody>
      <dsp:txXfrm>
        <a:off x="8957979" y="1844861"/>
        <a:ext cx="1411873" cy="1153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36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167E8-C1BE-4A95-A378-F5C56FAB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823E-B2E8-41EE-AB24-739267474B50}" type="datetimeFigureOut">
              <a:rPr lang="en-AU" smtClean="0"/>
              <a:t>22/08/2021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31AFE-23F8-455D-9CDE-CC35F0FD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3367-4481-41ED-B0F5-C1A9C8E5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CB05-C14F-44D1-9278-449BABF2ECD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0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avel Pack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0611" y="1463040"/>
            <a:ext cx="3300383" cy="50139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193D91F9-4289-6C47-A889-CCA385864C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5809" y="1463040"/>
            <a:ext cx="3300383" cy="50139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4" name="Picture Placeholder 7">
            <a:extLst>
              <a:ext uri="{FF2B5EF4-FFF2-40B4-BE49-F238E27FC236}">
                <a16:creationId xmlns:a16="http://schemas.microsoft.com/office/drawing/2014/main" id="{0C54385C-6A37-504F-B860-9F8DDC7CA7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1007" y="1463040"/>
            <a:ext cx="3300383" cy="50139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8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D9195579-4F64-3B4C-AA38-6C389B9E37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8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356F6471-0E85-2742-BE04-5CFC1CD29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238125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Servic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356F6471-0E85-2742-BE04-5CFC1CD29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512" y="0"/>
            <a:ext cx="5282824" cy="685800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5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ti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568E1A06-4995-184D-AFCB-9EB32BB5A8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463040"/>
            <a:ext cx="2560987" cy="38963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4" name="Picture Placeholder 7">
            <a:extLst>
              <a:ext uri="{FF2B5EF4-FFF2-40B4-BE49-F238E27FC236}">
                <a16:creationId xmlns:a16="http://schemas.microsoft.com/office/drawing/2014/main" id="{46260552-A241-C146-B13A-900CF57A4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5780" y="1463040"/>
            <a:ext cx="2560987" cy="38963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5" name="Picture Placeholder 7">
            <a:extLst>
              <a:ext uri="{FF2B5EF4-FFF2-40B4-BE49-F238E27FC236}">
                <a16:creationId xmlns:a16="http://schemas.microsoft.com/office/drawing/2014/main" id="{DA7E9332-48FD-124F-845B-FB9C5A3B7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3966" y="1463040"/>
            <a:ext cx="2560987" cy="38963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6" name="Picture Placeholder 7">
            <a:extLst>
              <a:ext uri="{FF2B5EF4-FFF2-40B4-BE49-F238E27FC236}">
                <a16:creationId xmlns:a16="http://schemas.microsoft.com/office/drawing/2014/main" id="{883C0043-2E8A-2E4B-BFDD-B3697FB0C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70402" y="1463040"/>
            <a:ext cx="2560987" cy="389636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4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7">
            <a:extLst>
              <a:ext uri="{FF2B5EF4-FFF2-40B4-BE49-F238E27FC236}">
                <a16:creationId xmlns:a16="http://schemas.microsoft.com/office/drawing/2014/main" id="{6B7AC509-684A-DF42-A9B5-12FF1C0A1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3676650"/>
              <a:gd name="connsiteY0" fmla="*/ 0 h 5486400"/>
              <a:gd name="connsiteX1" fmla="*/ 3676650 w 3676650"/>
              <a:gd name="connsiteY1" fmla="*/ 0 h 5486400"/>
              <a:gd name="connsiteX2" fmla="*/ 3676650 w 3676650"/>
              <a:gd name="connsiteY2" fmla="*/ 5486400 h 5486400"/>
              <a:gd name="connsiteX3" fmla="*/ 0 w 367665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86400">
                <a:moveTo>
                  <a:pt x="0" y="0"/>
                </a:moveTo>
                <a:lnTo>
                  <a:pt x="3676650" y="0"/>
                </a:lnTo>
                <a:lnTo>
                  <a:pt x="367665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985982" y="1428751"/>
            <a:ext cx="2019300" cy="1762125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195782" y="1428751"/>
            <a:ext cx="2019300" cy="1762125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195782" y="3364612"/>
            <a:ext cx="2019300" cy="1762125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985982" y="3364612"/>
            <a:ext cx="2019300" cy="1762125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6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icture Placeholder 17">
            <a:extLst>
              <a:ext uri="{FF2B5EF4-FFF2-40B4-BE49-F238E27FC236}">
                <a16:creationId xmlns:a16="http://schemas.microsoft.com/office/drawing/2014/main" id="{B1BA39DF-E2D8-464B-AD37-7D50CC7141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610" y="1629919"/>
            <a:ext cx="4086972" cy="2888708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 useBgFill="1">
        <p:nvSpPr>
          <p:cNvPr id="4" name="Picture Placeholder 17">
            <a:extLst>
              <a:ext uri="{FF2B5EF4-FFF2-40B4-BE49-F238E27FC236}">
                <a16:creationId xmlns:a16="http://schemas.microsoft.com/office/drawing/2014/main" id="{96C1FB13-42D8-4D41-82C7-EAA630486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44418" y="3588293"/>
            <a:ext cx="4086972" cy="2888708"/>
          </a:xfrm>
          <a:custGeom>
            <a:avLst/>
            <a:gdLst>
              <a:gd name="connsiteX0" fmla="*/ 0 w 2019300"/>
              <a:gd name="connsiteY0" fmla="*/ 0 h 1762125"/>
              <a:gd name="connsiteX1" fmla="*/ 2019300 w 2019300"/>
              <a:gd name="connsiteY1" fmla="*/ 0 h 1762125"/>
              <a:gd name="connsiteX2" fmla="*/ 2019300 w 2019300"/>
              <a:gd name="connsiteY2" fmla="*/ 1762125 h 1762125"/>
              <a:gd name="connsiteX3" fmla="*/ 0 w 20193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1762125">
                <a:moveTo>
                  <a:pt x="0" y="0"/>
                </a:moveTo>
                <a:lnTo>
                  <a:pt x="2019300" y="0"/>
                </a:lnTo>
                <a:lnTo>
                  <a:pt x="2019300" y="1762125"/>
                </a:lnTo>
                <a:lnTo>
                  <a:pt x="0" y="1762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3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>
            <a:spLocks/>
          </p:cNvSpPr>
          <p:nvPr userDrawn="1"/>
        </p:nvSpPr>
        <p:spPr>
          <a:xfrm>
            <a:off x="712876" y="6201341"/>
            <a:ext cx="367409" cy="276999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spAutoFit/>
          </a:bodyPr>
          <a:lstStyle/>
          <a:p>
            <a:pPr algn="ctr"/>
            <a:fld id="{C2130A1F-96FE-9345-9E91-FD9BE4197128}" type="slidenum">
              <a:rPr lang="en-US" sz="1200" b="1" i="0" spc="0" smtClean="0">
                <a:solidFill>
                  <a:schemeClr val="tx1"/>
                </a:solidFill>
                <a:latin typeface="Nunito Sans" pitchFamily="2" charset="77"/>
                <a:cs typeface="Poppins Medium" pitchFamily="2" charset="77"/>
              </a:rPr>
              <a:pPr algn="ctr"/>
              <a:t>‹#›</a:t>
            </a:fld>
            <a:endParaRPr lang="en-US" sz="1400" b="1" i="0" spc="0" dirty="0">
              <a:solidFill>
                <a:schemeClr val="tx1"/>
              </a:solidFill>
              <a:latin typeface="Nunito Sans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005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Noto Serif" panose="02020600060500020200" pitchFamily="18" charset="0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Nunito Sans ExtraLight" pitchFamily="2" charset="77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Nunito Sans ExtraLight" pitchFamily="2" charset="77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 ExtraLight" pitchFamily="2" charset="77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Nunito Sans ExtraLight" pitchFamily="2" charset="77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Nunito Sans ExtraLight" pitchFamily="2" charset="77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CPEN logo bl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" name="AutoShape 4" descr="ICPEN logo bl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" name="AutoShape 6" descr="ICPEN logo bla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" name="AutoShape 8" descr="ICPEN logo black"/>
          <p:cNvSpPr>
            <a:spLocks noChangeAspect="1" noChangeArrowheads="1"/>
          </p:cNvSpPr>
          <p:nvPr/>
        </p:nvSpPr>
        <p:spPr bwMode="auto">
          <a:xfrm>
            <a:off x="111858" y="80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9" y="233363"/>
            <a:ext cx="12056531" cy="65051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525" y="5174314"/>
            <a:ext cx="2133600" cy="14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F8A883-0BFD-4A5B-90B2-45B6DB613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934306"/>
              </p:ext>
            </p:extLst>
          </p:nvPr>
        </p:nvGraphicFramePr>
        <p:xfrm>
          <a:off x="878091" y="2256183"/>
          <a:ext cx="10693500" cy="460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FDCA3BC-3D56-4BE9-A619-AEA80F689A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301" y="6025415"/>
            <a:ext cx="1172927" cy="832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7883A-5F3C-0941-8003-C1D8C5C2F4DC}"/>
              </a:ext>
            </a:extLst>
          </p:cNvPr>
          <p:cNvSpPr txBox="1"/>
          <p:nvPr/>
        </p:nvSpPr>
        <p:spPr>
          <a:xfrm>
            <a:off x="3167793" y="306186"/>
            <a:ext cx="58564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 defTabSz="914217">
              <a:buFont typeface="+mj-lt"/>
              <a:buAutoNum type="arabicPeriod"/>
            </a:pPr>
            <a:r>
              <a:rPr lang="en-US" sz="3300" b="1" dirty="0">
                <a:solidFill>
                  <a:srgbClr val="000000"/>
                </a:solidFill>
                <a:latin typeface="Noto Serif" panose="02020600060500020200" pitchFamily="18" charset="0"/>
                <a:cs typeface="Noto Serif" panose="02020600060500020200" pitchFamily="18" charset="0"/>
              </a:rPr>
              <a:t>Tipps für Online-Reiseportale</a:t>
            </a:r>
            <a:endParaRPr lang="en-US" sz="3300" b="1" strike="sngStrike" dirty="0">
              <a:solidFill>
                <a:srgbClr val="000000"/>
              </a:solidFill>
              <a:latin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C1D8D-E486-2E45-B370-CC96F3366965}"/>
              </a:ext>
            </a:extLst>
          </p:cNvPr>
          <p:cNvSpPr txBox="1"/>
          <p:nvPr/>
        </p:nvSpPr>
        <p:spPr>
          <a:xfrm>
            <a:off x="134260" y="860184"/>
            <a:ext cx="1167774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 defTabSz="914217"/>
            <a:r>
              <a:rPr lang="en-US" sz="1200" spc="300" dirty="0">
                <a:latin typeface="Nunito Sans"/>
              </a:rPr>
              <a:t>Es gibt viele Möglichkeiten, Reisen online zu buchen, und sie haben alle unterschiedliche Vor- und Nachteile</a:t>
            </a:r>
            <a:endParaRPr lang="en-US" sz="1200" spc="300" dirty="0">
              <a:latin typeface="Nunito Sans" pitchFamily="2" charset="77"/>
            </a:endParaRPr>
          </a:p>
          <a:p>
            <a:pPr algn="ctr" defTabSz="914217"/>
            <a:endParaRPr lang="en-US" sz="1200" spc="300" dirty="0">
              <a:latin typeface="Nunito Sans" pitchFamily="2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3B27676D-85F7-5C48-90BF-743405A8E982}"/>
              </a:ext>
            </a:extLst>
          </p:cNvPr>
          <p:cNvSpPr txBox="1">
            <a:spLocks/>
          </p:cNvSpPr>
          <p:nvPr/>
        </p:nvSpPr>
        <p:spPr>
          <a:xfrm>
            <a:off x="1170479" y="1530754"/>
            <a:ext cx="1096902" cy="285527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/>
            <a:r>
              <a:rPr lang="en-US" sz="14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Selbst buchen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9A628B60-24AF-3345-BF52-8773D18F5EA6}"/>
              </a:ext>
            </a:extLst>
          </p:cNvPr>
          <p:cNvSpPr txBox="1">
            <a:spLocks/>
          </p:cNvSpPr>
          <p:nvPr/>
        </p:nvSpPr>
        <p:spPr>
          <a:xfrm>
            <a:off x="3810152" y="1521972"/>
            <a:ext cx="1846018" cy="2855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/>
            <a:r>
              <a:rPr lang="en-US" sz="14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Online-Reisebüro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759F3C8-D977-1D4E-A842-09615AE9CC4E}"/>
              </a:ext>
            </a:extLst>
          </p:cNvPr>
          <p:cNvSpPr txBox="1">
            <a:spLocks/>
          </p:cNvSpPr>
          <p:nvPr/>
        </p:nvSpPr>
        <p:spPr>
          <a:xfrm>
            <a:off x="3463818" y="1856453"/>
            <a:ext cx="2541566" cy="1508105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250" dirty="0">
                <a:solidFill>
                  <a:srgbClr val="000000"/>
                </a:solidFill>
                <a:latin typeface="Nunito Sans ExtraLight"/>
              </a:rPr>
              <a:t>Die Buchung über ein Online-Reisebüro, das Angebote prüft und die Reiseroute organisiert, kann bequem sein. Aber seien Sie vorsichtig, denn manches Angebot ist zu gut, um wahr zu sein.</a:t>
            </a:r>
            <a:endParaRPr lang="en-US" sz="1250" dirty="0">
              <a:solidFill>
                <a:srgbClr val="424242"/>
              </a:solidFill>
              <a:latin typeface="Nunito Sans ExtraLigh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CA6C6D3-4BC3-7F42-ADE9-3FE37948B38B}"/>
              </a:ext>
            </a:extLst>
          </p:cNvPr>
          <p:cNvSpPr txBox="1">
            <a:spLocks/>
          </p:cNvSpPr>
          <p:nvPr/>
        </p:nvSpPr>
        <p:spPr>
          <a:xfrm>
            <a:off x="6656879" y="1538831"/>
            <a:ext cx="2075889" cy="304699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/>
            <a:r>
              <a:rPr lang="en-US" sz="14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Portale für Pauschalreisen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F28CB71-358F-4840-86A7-F7DE2556B446}"/>
              </a:ext>
            </a:extLst>
          </p:cNvPr>
          <p:cNvSpPr txBox="1">
            <a:spLocks/>
          </p:cNvSpPr>
          <p:nvPr/>
        </p:nvSpPr>
        <p:spPr>
          <a:xfrm>
            <a:off x="9145940" y="1535360"/>
            <a:ext cx="2832380" cy="2855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/>
            <a:r>
              <a:rPr lang="en-US" sz="14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  Reisevergleichsportale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9471175-CB4F-4D63-921B-9A6C795339F8}"/>
              </a:ext>
            </a:extLst>
          </p:cNvPr>
          <p:cNvSpPr txBox="1">
            <a:spLocks/>
          </p:cNvSpPr>
          <p:nvPr/>
        </p:nvSpPr>
        <p:spPr>
          <a:xfrm>
            <a:off x="6246106" y="1884205"/>
            <a:ext cx="2560320" cy="1995418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Die Buchung einer Pauschalreise, also von zwei oder mehr Reiseleistungen für dieselbe Reise/denselben Urlaub zu einem Gesamtpreis, kann einen zusätzlichen Schutz bieten. Aber nicht alle Reisepakete bieten ein gutes Preis-Leistungs-Verhältnis.</a:t>
            </a:r>
            <a:endParaRPr lang="en-US" sz="1250" dirty="0">
              <a:solidFill>
                <a:schemeClr val="tx1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273A06-3136-4837-82FB-A6CF69881E58}"/>
              </a:ext>
            </a:extLst>
          </p:cNvPr>
          <p:cNvSpPr/>
          <p:nvPr/>
        </p:nvSpPr>
        <p:spPr>
          <a:xfrm>
            <a:off x="9082473" y="1589603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B2D61C-1DD9-4E7D-AAE3-20104EF1DD5D}"/>
              </a:ext>
            </a:extLst>
          </p:cNvPr>
          <p:cNvSpPr/>
          <p:nvPr/>
        </p:nvSpPr>
        <p:spPr>
          <a:xfrm>
            <a:off x="3463818" y="1558249"/>
            <a:ext cx="239751" cy="2397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9E67C4-7464-4B36-B52D-A267655B8F58}"/>
              </a:ext>
            </a:extLst>
          </p:cNvPr>
          <p:cNvSpPr/>
          <p:nvPr/>
        </p:nvSpPr>
        <p:spPr>
          <a:xfrm>
            <a:off x="6224841" y="1576979"/>
            <a:ext cx="239751" cy="239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B54BAC-FBC5-4F12-8D3C-54FCB6B8BD6A}"/>
              </a:ext>
            </a:extLst>
          </p:cNvPr>
          <p:cNvSpPr/>
          <p:nvPr/>
        </p:nvSpPr>
        <p:spPr>
          <a:xfrm>
            <a:off x="591726" y="1558250"/>
            <a:ext cx="239751" cy="2397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A1EF7A7-9AFD-4A40-96C1-C8F5DC7D9022}"/>
              </a:ext>
            </a:extLst>
          </p:cNvPr>
          <p:cNvSpPr txBox="1">
            <a:spLocks/>
          </p:cNvSpPr>
          <p:nvPr/>
        </p:nvSpPr>
        <p:spPr>
          <a:xfrm>
            <a:off x="9417999" y="1903441"/>
            <a:ext cx="2455200" cy="1508105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en-US" sz="1250" dirty="0">
                <a:solidFill>
                  <a:schemeClr val="tx1"/>
                </a:solidFill>
                <a:latin typeface="Nunito Sans ExtraLight"/>
                <a:ea typeface="Lato Light" panose="020F0502020204030203" pitchFamily="34" charset="0"/>
                <a:cs typeface="Mukta ExtraLight" panose="020B0000000000000000" pitchFamily="34" charset="77"/>
              </a:rPr>
              <a:t>Vergleichsportale, Aggregations-und Buchungsdienste können helfen, das beste Angebot für Flug oder Unterkunft zu finden. Aber prüfen Sie genau, da nicht alle Angebote wirklich gut sind.</a:t>
            </a:r>
            <a:endParaRPr lang="en-US" sz="1250" dirty="0">
              <a:solidFill>
                <a:schemeClr val="tx1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781A8F0-427F-F147-9F97-0F3CD936B063}"/>
              </a:ext>
            </a:extLst>
          </p:cNvPr>
          <p:cNvSpPr txBox="1">
            <a:spLocks/>
          </p:cNvSpPr>
          <p:nvPr/>
        </p:nvSpPr>
        <p:spPr>
          <a:xfrm>
            <a:off x="588668" y="1875847"/>
            <a:ext cx="2573541" cy="1995418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250" dirty="0">
                <a:solidFill>
                  <a:srgbClr val="000000"/>
                </a:solidFill>
                <a:latin typeface="Nunito Sans ExtraLight"/>
              </a:rPr>
              <a:t>Es mag zeitaufwändiger sein, aber Sie können möglicherweise viel Geld sparen, wenn sie die einzelnen Reiseleistungen selbst buchen. Falls etwas schiefgeht, sind allerdings größere Herausforderungen zu bewältigen.</a:t>
            </a:r>
            <a:endParaRPr lang="en-US" sz="1250" dirty="0">
              <a:solidFill>
                <a:schemeClr val="tx1"/>
              </a:solidFill>
              <a:latin typeface="Nunito Sans ExtraLigh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848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25000">
        <p15:prstTrans prst="airplane" invX="1"/>
      </p:transition>
    </mc:Choice>
    <mc:Fallback xmlns="">
      <p:transition spd="slow" advTm="2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80C24E-D490-FF4F-92E5-DC36601FF926}"/>
              </a:ext>
            </a:extLst>
          </p:cNvPr>
          <p:cNvSpPr/>
          <p:nvPr/>
        </p:nvSpPr>
        <p:spPr>
          <a:xfrm>
            <a:off x="794583" y="4067968"/>
            <a:ext cx="3332965" cy="2409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896F7-6F06-374A-BA76-8181BFA8D16E}"/>
              </a:ext>
            </a:extLst>
          </p:cNvPr>
          <p:cNvSpPr txBox="1"/>
          <p:nvPr/>
        </p:nvSpPr>
        <p:spPr>
          <a:xfrm>
            <a:off x="1034508" y="3898692"/>
            <a:ext cx="242476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C00000"/>
                </a:solidFill>
                <a:latin typeface="Noto Serif" panose="02020600060500020200" pitchFamily="18" charset="0"/>
                <a:ea typeface="Lato" panose="020F0502020204030203" pitchFamily="34" charset="0"/>
                <a:cs typeface="Noto Serif" panose="02020600060500020200" pitchFamily="18" charset="0"/>
              </a:rPr>
              <a:t>Wie hoch ist der Endpreis?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788E4-982A-D540-B7E4-F21DFD321579}"/>
              </a:ext>
            </a:extLst>
          </p:cNvPr>
          <p:cNvSpPr txBox="1"/>
          <p:nvPr/>
        </p:nvSpPr>
        <p:spPr>
          <a:xfrm>
            <a:off x="3908978" y="216482"/>
            <a:ext cx="43676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 defTabSz="914217">
              <a:buFont typeface="+mj-lt"/>
              <a:buAutoNum type="arabicPeriod" startAt="2"/>
            </a:pPr>
            <a:r>
              <a:rPr lang="en-US" sz="3300" b="1" dirty="0">
                <a:solidFill>
                  <a:srgbClr val="000000"/>
                </a:solidFill>
                <a:latin typeface="Noto Serif" panose="02020600060500020200" pitchFamily="18" charset="0"/>
                <a:cs typeface="Noto Serif" panose="02020600060500020200" pitchFamily="18" charset="0"/>
              </a:rPr>
              <a:t>Tipps zum Reisepreis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EB98401-455C-AA42-B952-5482FA730CE6}"/>
              </a:ext>
            </a:extLst>
          </p:cNvPr>
          <p:cNvSpPr txBox="1">
            <a:spLocks noChangeAspect="1"/>
          </p:cNvSpPr>
          <p:nvPr/>
        </p:nvSpPr>
        <p:spPr>
          <a:xfrm>
            <a:off x="1053012" y="4377316"/>
            <a:ext cx="2711274" cy="2277547"/>
          </a:xfrm>
          <a:prstGeom prst="rect">
            <a:avLst/>
          </a:prstGeom>
          <a:gradFill>
            <a:gsLst>
              <a:gs pos="75000">
                <a:schemeClr val="accent5"/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Achten Sie auf Preisangebote mit versteckten Gebühren/Aufschlägen. Sind beim Check-in oder bei der Abreise zusätzliche Gebühren/Aufschläge zu zahlen?</a:t>
            </a:r>
            <a:endParaRPr lang="en-US" sz="1250" dirty="0">
              <a:solidFill>
                <a:schemeClr val="tx1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l" defTabSz="543818">
              <a:lnSpc>
                <a:spcPts val="1850"/>
              </a:lnSpc>
            </a:pPr>
            <a:r>
              <a:rPr lang="en-US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Prüfen Sie, ob Sie Gleiches mit Gleichem vergleichen. Ist der Endpreis wirklich der Endpreis?</a:t>
            </a:r>
            <a:br>
              <a:rPr lang="en-US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</a:br>
            <a:endParaRPr lang="en-US" sz="1250" dirty="0">
              <a:solidFill>
                <a:schemeClr val="tx1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30B8FE-8092-4CB4-8886-DE1C4B4ABDA8}"/>
              </a:ext>
            </a:extLst>
          </p:cNvPr>
          <p:cNvSpPr txBox="1"/>
          <p:nvPr/>
        </p:nvSpPr>
        <p:spPr>
          <a:xfrm>
            <a:off x="4815864" y="776739"/>
            <a:ext cx="2553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200" spc="300" dirty="0">
                <a:solidFill>
                  <a:srgbClr val="FFFFFF">
                    <a:lumMod val="65000"/>
                  </a:srgbClr>
                </a:solidFill>
                <a:latin typeface="Nunito Sans" pitchFamily="2" charset="77"/>
              </a:rPr>
              <a:t>Vergleichen Sie richtig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995426-2FD7-483F-882F-2AD7D37408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67" y="6173128"/>
            <a:ext cx="1028778" cy="684872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4C75C95-330E-47FE-B7C6-CD037EB5A2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89" y="991802"/>
            <a:ext cx="3300412" cy="2906890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2C5DB3-237C-4711-B2C3-6FB1EE78F469}"/>
              </a:ext>
            </a:extLst>
          </p:cNvPr>
          <p:cNvSpPr txBox="1"/>
          <p:nvPr/>
        </p:nvSpPr>
        <p:spPr>
          <a:xfrm>
            <a:off x="1034634" y="2220126"/>
            <a:ext cx="2561920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$299.99</a:t>
            </a:r>
            <a:r>
              <a:rPr lang="en-US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/Nacht</a:t>
            </a:r>
            <a:br>
              <a:rPr lang="en-US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+ Gebühren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F0E08-BA91-4B3A-9B9B-2AA0B5A64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70" y="991802"/>
            <a:ext cx="3301200" cy="29106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6E8872-32A3-47C2-9DED-DF99D9653371}"/>
              </a:ext>
            </a:extLst>
          </p:cNvPr>
          <p:cNvSpPr txBox="1"/>
          <p:nvPr/>
        </p:nvSpPr>
        <p:spPr>
          <a:xfrm>
            <a:off x="5053502" y="2438636"/>
            <a:ext cx="2561920" cy="4647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$299.99</a:t>
            </a:r>
            <a:r>
              <a:rPr lang="en-US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/Nacht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A441F6-59FD-4A6B-BE39-3BE8B272CEC9}"/>
              </a:ext>
            </a:extLst>
          </p:cNvPr>
          <p:cNvSpPr txBox="1"/>
          <p:nvPr/>
        </p:nvSpPr>
        <p:spPr>
          <a:xfrm>
            <a:off x="5038093" y="2000006"/>
            <a:ext cx="2561920" cy="4647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</a:t>
            </a:r>
            <a:r>
              <a:rPr lang="en-US" b="1" strike="sngStrike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499.99</a:t>
            </a:r>
            <a:r>
              <a:rPr lang="en-US" b="1" strike="sngStrike" baseline="30000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/Nacht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001F8D-773D-4811-8C88-9A0C62E7580F}"/>
              </a:ext>
            </a:extLst>
          </p:cNvPr>
          <p:cNvSpPr txBox="1"/>
          <p:nvPr/>
        </p:nvSpPr>
        <p:spPr>
          <a:xfrm rot="20536690">
            <a:off x="4922167" y="2583896"/>
            <a:ext cx="657614" cy="369332"/>
          </a:xfrm>
          <a:prstGeom prst="rect">
            <a:avLst/>
          </a:prstGeom>
          <a:solidFill>
            <a:schemeClr val="bg2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jetzt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454CB0-D242-4597-81C2-68479CD11245}"/>
              </a:ext>
            </a:extLst>
          </p:cNvPr>
          <p:cNvSpPr txBox="1"/>
          <p:nvPr/>
        </p:nvSpPr>
        <p:spPr>
          <a:xfrm rot="20497185">
            <a:off x="4898377" y="2111581"/>
            <a:ext cx="657614" cy="36933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30CC04E-285B-46A8-96CE-8CEC91A31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17" y="964831"/>
            <a:ext cx="3301200" cy="291067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9F17B46-F7B8-41F0-87A0-442C71FB9514}"/>
              </a:ext>
            </a:extLst>
          </p:cNvPr>
          <p:cNvSpPr txBox="1"/>
          <p:nvPr/>
        </p:nvSpPr>
        <p:spPr>
          <a:xfrm>
            <a:off x="8577068" y="2012377"/>
            <a:ext cx="256192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$99.99</a:t>
            </a:r>
            <a:r>
              <a:rPr lang="en-US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/Nacht</a:t>
            </a:r>
            <a:r>
              <a:rPr lang="en-US" b="1" baseline="30000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</a:t>
            </a:r>
          </a:p>
          <a:p>
            <a:pPr algn="ctr" defTabSz="914217"/>
            <a:br>
              <a:rPr lang="en-US" b="1" baseline="30000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b="1" baseline="30000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*befristetes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b="1" baseline="30000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Angebot </a:t>
            </a:r>
          </a:p>
          <a:p>
            <a:pPr algn="ctr" defTabSz="914217"/>
            <a:r>
              <a:rPr lang="en-US" b="1" baseline="30000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nur für kurze Zeit</a:t>
            </a:r>
            <a:br>
              <a:rPr lang="en-US" b="1" baseline="30000" dirty="0">
                <a:solidFill>
                  <a:schemeClr val="tx2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b="1" baseline="30000" dirty="0">
              <a:solidFill>
                <a:schemeClr val="tx2"/>
              </a:solidFill>
              <a:latin typeface="Arial Black" panose="020B0A040201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154462-1D3F-4DAF-9A92-0397B6FF9671}"/>
              </a:ext>
            </a:extLst>
          </p:cNvPr>
          <p:cNvSpPr/>
          <p:nvPr/>
        </p:nvSpPr>
        <p:spPr>
          <a:xfrm>
            <a:off x="576100" y="5708069"/>
            <a:ext cx="239751" cy="2397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217F11F-E8B2-47B5-81DF-8A3B0A9B0872}"/>
              </a:ext>
            </a:extLst>
          </p:cNvPr>
          <p:cNvSpPr/>
          <p:nvPr/>
        </p:nvSpPr>
        <p:spPr>
          <a:xfrm>
            <a:off x="576100" y="4406523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660FE2-F46F-4F35-9074-E80C9C9E62DB}"/>
              </a:ext>
            </a:extLst>
          </p:cNvPr>
          <p:cNvSpPr txBox="1"/>
          <p:nvPr/>
        </p:nvSpPr>
        <p:spPr>
          <a:xfrm>
            <a:off x="5043927" y="3902741"/>
            <a:ext cx="229191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C00000"/>
                </a:solidFill>
                <a:latin typeface="Noto Serif" panose="02020600060500020200" pitchFamily="18" charset="0"/>
                <a:ea typeface="Lato" panose="020F0502020204030203" pitchFamily="34" charset="0"/>
                <a:cs typeface="Noto Serif" panose="02020600060500020200" pitchFamily="18" charset="0"/>
              </a:rPr>
              <a:t>Ist der Preisnachlass real?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0ACC0A4B-6548-4536-927C-38AEAB8C11F5}"/>
              </a:ext>
            </a:extLst>
          </p:cNvPr>
          <p:cNvSpPr txBox="1">
            <a:spLocks noChangeAspect="1"/>
          </p:cNvSpPr>
          <p:nvPr/>
        </p:nvSpPr>
        <p:spPr>
          <a:xfrm>
            <a:off x="4856921" y="4377315"/>
            <a:ext cx="2710800" cy="2277547"/>
          </a:xfrm>
          <a:prstGeom prst="rect">
            <a:avLst/>
          </a:prstGeom>
          <a:gradFill>
            <a:gsLst>
              <a:gs pos="75000">
                <a:schemeClr val="accent5"/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en-US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Achten Sie auf “vorher/nachher”- Angebote, manchmal “Durchstreichpreise” genannt.</a:t>
            </a:r>
          </a:p>
          <a:p>
            <a:pPr algn="l" defTabSz="543818">
              <a:lnSpc>
                <a:spcPts val="1850"/>
              </a:lnSpc>
            </a:pPr>
            <a:r>
              <a:rPr lang="en-US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Vergleichen Sie die Preise mit denen auf anderen Seiten. Wurde das Reiseangebot jemals mit dem “vorher” Preis angeboten? Vielleicht ist der Schnäppchenpreis irreführend oder falsch.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A03FAD-DCAB-4331-BD25-33C3258113C9}"/>
              </a:ext>
            </a:extLst>
          </p:cNvPr>
          <p:cNvSpPr txBox="1"/>
          <p:nvPr/>
        </p:nvSpPr>
        <p:spPr>
          <a:xfrm>
            <a:off x="8501538" y="3872875"/>
            <a:ext cx="261398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C00000"/>
                </a:solidFill>
                <a:latin typeface="Noto Serif" panose="02020600060500020200" pitchFamily="18" charset="0"/>
                <a:ea typeface="Lato" panose="020F0502020204030203" pitchFamily="34" charset="0"/>
                <a:cs typeface="Noto Serif" panose="02020600060500020200" pitchFamily="18" charset="0"/>
              </a:rPr>
              <a:t>Fühlen Sie sich unter Druck?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92D442F-B27F-4FCE-9901-3EC643FAEB2D}"/>
              </a:ext>
            </a:extLst>
          </p:cNvPr>
          <p:cNvSpPr txBox="1">
            <a:spLocks noChangeAspect="1"/>
          </p:cNvSpPr>
          <p:nvPr/>
        </p:nvSpPr>
        <p:spPr>
          <a:xfrm>
            <a:off x="8480900" y="4383362"/>
            <a:ext cx="2710800" cy="2277547"/>
          </a:xfrm>
          <a:prstGeom prst="rect">
            <a:avLst/>
          </a:prstGeom>
          <a:gradFill>
            <a:gsLst>
              <a:gs pos="75000">
                <a:schemeClr val="accent5"/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en-US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Achten Sie auf aggressive Verkaufsmethoden, wie zeitlich befristete Sonderangebote und Countdown-Zähler.</a:t>
            </a:r>
          </a:p>
          <a:p>
            <a:pPr algn="l" defTabSz="543818">
              <a:lnSpc>
                <a:spcPts val="1850"/>
              </a:lnSpc>
            </a:pPr>
            <a:r>
              <a:rPr lang="en-US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Seien Sie vorsichtig bei Verkaufstaktiken, die Sie zu einer schnellen Buchung verleiten sollen.</a:t>
            </a:r>
            <a:br>
              <a:rPr lang="en-US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</a:br>
            <a:br>
              <a:rPr lang="en-US" sz="125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</a:br>
            <a:endParaRPr lang="en-US" sz="1250" dirty="0">
              <a:solidFill>
                <a:schemeClr val="tx1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FC02815-D6F2-4E1A-8EB0-C2253BC623B4}"/>
              </a:ext>
            </a:extLst>
          </p:cNvPr>
          <p:cNvSpPr/>
          <p:nvPr/>
        </p:nvSpPr>
        <p:spPr>
          <a:xfrm>
            <a:off x="4443376" y="4406523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D701905-B434-4493-8342-2CB74BB0DC68}"/>
              </a:ext>
            </a:extLst>
          </p:cNvPr>
          <p:cNvSpPr/>
          <p:nvPr/>
        </p:nvSpPr>
        <p:spPr>
          <a:xfrm>
            <a:off x="8119873" y="4430845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7F8E18A-E655-4289-9EB0-45751EC3EEFF}"/>
              </a:ext>
            </a:extLst>
          </p:cNvPr>
          <p:cNvSpPr/>
          <p:nvPr/>
        </p:nvSpPr>
        <p:spPr>
          <a:xfrm>
            <a:off x="4383005" y="5213975"/>
            <a:ext cx="239751" cy="2397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88114E-5CA9-471E-8EC5-86C5FD9DAC0D}"/>
              </a:ext>
            </a:extLst>
          </p:cNvPr>
          <p:cNvSpPr/>
          <p:nvPr/>
        </p:nvSpPr>
        <p:spPr>
          <a:xfrm>
            <a:off x="8119873" y="5453726"/>
            <a:ext cx="239751" cy="2397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952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25000">
        <p15:prstTrans prst="airplane"/>
      </p:transition>
    </mc:Choice>
    <mc:Fallback xmlns="">
      <p:transition spd="slow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BF9F549A-D978-4F76-B468-277FAC050E4D}"/>
              </a:ext>
            </a:extLst>
          </p:cNvPr>
          <p:cNvSpPr txBox="1"/>
          <p:nvPr/>
        </p:nvSpPr>
        <p:spPr>
          <a:xfrm>
            <a:off x="300101" y="3583078"/>
            <a:ext cx="211283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ato" panose="020F0502020204030203" pitchFamily="34" charset="0"/>
                <a:cs typeface="Noto Serif" panose="02020600060500020200" pitchFamily="18" charset="0"/>
              </a:rPr>
              <a:t>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3953504" y="306186"/>
            <a:ext cx="42850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 defTabSz="914217">
              <a:buFont typeface="+mj-lt"/>
              <a:buAutoNum type="arabicPeriod" startAt="3"/>
            </a:pPr>
            <a:r>
              <a:rPr lang="en-US" sz="3300" b="1" dirty="0">
                <a:solidFill>
                  <a:srgbClr val="000000"/>
                </a:solidFill>
                <a:latin typeface="Noto Serif" panose="02020600060500020200" pitchFamily="18" charset="0"/>
                <a:cs typeface="Noto Serif" panose="02020600060500020200" pitchFamily="18" charset="0"/>
              </a:rPr>
              <a:t>Tipps zu Flugpreisen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4C75E-9A6A-2149-804D-C87F1868EF70}"/>
              </a:ext>
            </a:extLst>
          </p:cNvPr>
          <p:cNvSpPr txBox="1"/>
          <p:nvPr/>
        </p:nvSpPr>
        <p:spPr>
          <a:xfrm>
            <a:off x="2567856" y="860184"/>
            <a:ext cx="6915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200" spc="300" dirty="0">
                <a:solidFill>
                  <a:srgbClr val="FFFFFF">
                    <a:lumMod val="65000"/>
                  </a:srgbClr>
                </a:solidFill>
                <a:latin typeface="Nunito Sans" pitchFamily="2" charset="77"/>
              </a:rPr>
              <a:t>Nehmen Sie mit diesen Tipps zu Flugpreisen im Pilotensitz Platz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1D0279E-09A2-AD48-8E6F-96EAF5BBA621}"/>
              </a:ext>
            </a:extLst>
          </p:cNvPr>
          <p:cNvGrpSpPr/>
          <p:nvPr/>
        </p:nvGrpSpPr>
        <p:grpSpPr>
          <a:xfrm>
            <a:off x="1023085" y="556074"/>
            <a:ext cx="10288119" cy="2224368"/>
            <a:chOff x="2588976" y="2551307"/>
            <a:chExt cx="19026428" cy="4113654"/>
          </a:xfrm>
        </p:grpSpPr>
        <p:sp>
          <p:nvSpPr>
            <p:cNvPr id="18" name="Shape 5620">
              <a:extLst>
                <a:ext uri="{FF2B5EF4-FFF2-40B4-BE49-F238E27FC236}">
                  <a16:creationId xmlns:a16="http://schemas.microsoft.com/office/drawing/2014/main" id="{0D14A6D6-2CE5-5340-A0F9-5BA39A5D8991}"/>
                </a:ext>
              </a:extLst>
            </p:cNvPr>
            <p:cNvSpPr/>
            <p:nvPr/>
          </p:nvSpPr>
          <p:spPr>
            <a:xfrm>
              <a:off x="2588976" y="5022389"/>
              <a:ext cx="1897920" cy="162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05" y="5478"/>
                  </a:moveTo>
                  <a:lnTo>
                    <a:pt x="6126" y="8350"/>
                  </a:lnTo>
                  <a:cubicBezTo>
                    <a:pt x="1357" y="10288"/>
                    <a:pt x="0" y="12899"/>
                    <a:pt x="0" y="14094"/>
                  </a:cubicBezTo>
                  <a:cubicBezTo>
                    <a:pt x="0" y="20043"/>
                    <a:pt x="15755" y="21399"/>
                    <a:pt x="21600" y="21600"/>
                  </a:cubicBezTo>
                  <a:lnTo>
                    <a:pt x="21600" y="0"/>
                  </a:lnTo>
                  <a:cubicBezTo>
                    <a:pt x="16641" y="723"/>
                    <a:pt x="11387" y="2259"/>
                    <a:pt x="8605" y="5478"/>
                  </a:cubicBezTo>
                  <a:close/>
                </a:path>
              </a:pathLst>
            </a:custGeom>
            <a:solidFill>
              <a:srgbClr val="C0000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19" name="Shape 5621">
              <a:extLst>
                <a:ext uri="{FF2B5EF4-FFF2-40B4-BE49-F238E27FC236}">
                  <a16:creationId xmlns:a16="http://schemas.microsoft.com/office/drawing/2014/main" id="{E15D2B11-B0AD-684E-9505-C43C4B811A69}"/>
                </a:ext>
              </a:extLst>
            </p:cNvPr>
            <p:cNvSpPr/>
            <p:nvPr/>
          </p:nvSpPr>
          <p:spPr>
            <a:xfrm>
              <a:off x="4534156" y="4974326"/>
              <a:ext cx="1897918" cy="167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1" y="0"/>
                  </a:moveTo>
                  <a:cubicBezTo>
                    <a:pt x="6847" y="0"/>
                    <a:pt x="3495" y="98"/>
                    <a:pt x="0" y="590"/>
                  </a:cubicBezTo>
                  <a:lnTo>
                    <a:pt x="0" y="21571"/>
                  </a:lnTo>
                  <a:cubicBezTo>
                    <a:pt x="609" y="21590"/>
                    <a:pt x="1110" y="21600"/>
                    <a:pt x="1477" y="21600"/>
                  </a:cubicBez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9081" y="0"/>
                    <a:pt x="9081" y="0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20" name="Shape 5622">
              <a:extLst>
                <a:ext uri="{FF2B5EF4-FFF2-40B4-BE49-F238E27FC236}">
                  <a16:creationId xmlns:a16="http://schemas.microsoft.com/office/drawing/2014/main" id="{B40CE951-BC8A-2D48-8ACB-45724D92C898}"/>
                </a:ext>
              </a:extLst>
            </p:cNvPr>
            <p:cNvSpPr/>
            <p:nvPr/>
          </p:nvSpPr>
          <p:spPr>
            <a:xfrm>
              <a:off x="6432070" y="4974326"/>
              <a:ext cx="1897920" cy="167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21" name="Shape 5623">
              <a:extLst>
                <a:ext uri="{FF2B5EF4-FFF2-40B4-BE49-F238E27FC236}">
                  <a16:creationId xmlns:a16="http://schemas.microsoft.com/office/drawing/2014/main" id="{1518ADD8-5F6D-A542-81F7-88E94863C596}"/>
                </a:ext>
              </a:extLst>
            </p:cNvPr>
            <p:cNvSpPr/>
            <p:nvPr/>
          </p:nvSpPr>
          <p:spPr>
            <a:xfrm>
              <a:off x="8215705" y="4988153"/>
              <a:ext cx="2198905" cy="167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331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22" name="Shape 5624">
              <a:extLst>
                <a:ext uri="{FF2B5EF4-FFF2-40B4-BE49-F238E27FC236}">
                  <a16:creationId xmlns:a16="http://schemas.microsoft.com/office/drawing/2014/main" id="{150B6AA4-84BC-FC4E-A189-A1364DE5215E}"/>
                </a:ext>
              </a:extLst>
            </p:cNvPr>
            <p:cNvSpPr/>
            <p:nvPr/>
          </p:nvSpPr>
          <p:spPr>
            <a:xfrm>
              <a:off x="10227904" y="4974324"/>
              <a:ext cx="1897918" cy="169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331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23" name="Shape 5625">
              <a:extLst>
                <a:ext uri="{FF2B5EF4-FFF2-40B4-BE49-F238E27FC236}">
                  <a16:creationId xmlns:a16="http://schemas.microsoft.com/office/drawing/2014/main" id="{006FDF07-E359-214C-A1F8-19E4372A1E7C}"/>
                </a:ext>
              </a:extLst>
            </p:cNvPr>
            <p:cNvSpPr/>
            <p:nvPr/>
          </p:nvSpPr>
          <p:spPr>
            <a:xfrm>
              <a:off x="12125820" y="4974326"/>
              <a:ext cx="1897918" cy="167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24" name="Shape 5626">
              <a:extLst>
                <a:ext uri="{FF2B5EF4-FFF2-40B4-BE49-F238E27FC236}">
                  <a16:creationId xmlns:a16="http://schemas.microsoft.com/office/drawing/2014/main" id="{2A4D3D51-F449-B24C-A273-C1FFC332FC10}"/>
                </a:ext>
              </a:extLst>
            </p:cNvPr>
            <p:cNvSpPr/>
            <p:nvPr/>
          </p:nvSpPr>
          <p:spPr>
            <a:xfrm>
              <a:off x="14023734" y="4974326"/>
              <a:ext cx="1897918" cy="167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25" name="Shape 5627">
              <a:extLst>
                <a:ext uri="{FF2B5EF4-FFF2-40B4-BE49-F238E27FC236}">
                  <a16:creationId xmlns:a16="http://schemas.microsoft.com/office/drawing/2014/main" id="{78B34F1E-07D8-1445-AD20-3336C5CDD005}"/>
                </a:ext>
              </a:extLst>
            </p:cNvPr>
            <p:cNvSpPr/>
            <p:nvPr/>
          </p:nvSpPr>
          <p:spPr>
            <a:xfrm>
              <a:off x="15921650" y="4974326"/>
              <a:ext cx="1897918" cy="167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629" y="21600"/>
                  </a:lnTo>
                  <a:cubicBezTo>
                    <a:pt x="7543" y="21600"/>
                    <a:pt x="13854" y="20683"/>
                    <a:pt x="21600" y="19020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29" name="Shape 5628">
              <a:extLst>
                <a:ext uri="{FF2B5EF4-FFF2-40B4-BE49-F238E27FC236}">
                  <a16:creationId xmlns:a16="http://schemas.microsoft.com/office/drawing/2014/main" id="{366FE0EE-35E0-B748-B7E8-057658667474}"/>
                </a:ext>
              </a:extLst>
            </p:cNvPr>
            <p:cNvSpPr/>
            <p:nvPr/>
          </p:nvSpPr>
          <p:spPr>
            <a:xfrm>
              <a:off x="3205613" y="5390784"/>
              <a:ext cx="323037" cy="20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036" y="0"/>
                  </a:lnTo>
                  <a:lnTo>
                    <a:pt x="21600" y="0"/>
                  </a:lnTo>
                  <a:lnTo>
                    <a:pt x="12641" y="21600"/>
                  </a:lnTo>
                  <a:cubicBezTo>
                    <a:pt x="12641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0" name="Shape 5629">
              <a:extLst>
                <a:ext uri="{FF2B5EF4-FFF2-40B4-BE49-F238E27FC236}">
                  <a16:creationId xmlns:a16="http://schemas.microsoft.com/office/drawing/2014/main" id="{B5A36F36-32B7-254D-AD5B-F4B267CC5C6C}"/>
                </a:ext>
              </a:extLst>
            </p:cNvPr>
            <p:cNvSpPr/>
            <p:nvPr/>
          </p:nvSpPr>
          <p:spPr>
            <a:xfrm>
              <a:off x="3471320" y="5390784"/>
              <a:ext cx="252794" cy="20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378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1" name="Shape 5630">
              <a:extLst>
                <a:ext uri="{FF2B5EF4-FFF2-40B4-BE49-F238E27FC236}">
                  <a16:creationId xmlns:a16="http://schemas.microsoft.com/office/drawing/2014/main" id="{B6534945-6B7F-1341-B531-5D0C6982CFDD}"/>
                </a:ext>
              </a:extLst>
            </p:cNvPr>
            <p:cNvSpPr/>
            <p:nvPr/>
          </p:nvSpPr>
          <p:spPr>
            <a:xfrm>
              <a:off x="3774986" y="5390784"/>
              <a:ext cx="223954" cy="20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441"/>
                  </a:lnTo>
                  <a:lnTo>
                    <a:pt x="0" y="0"/>
                  </a:lnTo>
                  <a:lnTo>
                    <a:pt x="15779" y="0"/>
                  </a:lnTo>
                  <a:lnTo>
                    <a:pt x="21600" y="6619"/>
                  </a:lnTo>
                  <a:cubicBezTo>
                    <a:pt x="21600" y="6619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2" name="Shape 5631">
              <a:extLst>
                <a:ext uri="{FF2B5EF4-FFF2-40B4-BE49-F238E27FC236}">
                  <a16:creationId xmlns:a16="http://schemas.microsoft.com/office/drawing/2014/main" id="{9D5A4036-E9CA-0145-9C21-8E216AF3E0D0}"/>
                </a:ext>
              </a:extLst>
            </p:cNvPr>
            <p:cNvSpPr/>
            <p:nvPr/>
          </p:nvSpPr>
          <p:spPr>
            <a:xfrm>
              <a:off x="5141487" y="5428644"/>
              <a:ext cx="95290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088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88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3" name="Shape 5632">
              <a:extLst>
                <a:ext uri="{FF2B5EF4-FFF2-40B4-BE49-F238E27FC236}">
                  <a16:creationId xmlns:a16="http://schemas.microsoft.com/office/drawing/2014/main" id="{786D0FE9-E29B-B840-B436-6A140AA655B4}"/>
                </a:ext>
              </a:extLst>
            </p:cNvPr>
            <p:cNvSpPr/>
            <p:nvPr/>
          </p:nvSpPr>
          <p:spPr>
            <a:xfrm>
              <a:off x="5331279" y="5428644"/>
              <a:ext cx="9528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898" y="21600"/>
                    <a:pt x="13424" y="21600"/>
                  </a:cubicBezTo>
                  <a:lnTo>
                    <a:pt x="8176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176" y="0"/>
                  </a:cubicBezTo>
                  <a:lnTo>
                    <a:pt x="13424" y="0"/>
                  </a:lnTo>
                  <a:cubicBezTo>
                    <a:pt x="17898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4" name="Shape 5633">
              <a:extLst>
                <a:ext uri="{FF2B5EF4-FFF2-40B4-BE49-F238E27FC236}">
                  <a16:creationId xmlns:a16="http://schemas.microsoft.com/office/drawing/2014/main" id="{263D2C17-8F29-D141-A659-F42E8F9EE24A}"/>
                </a:ext>
              </a:extLst>
            </p:cNvPr>
            <p:cNvSpPr/>
            <p:nvPr/>
          </p:nvSpPr>
          <p:spPr>
            <a:xfrm>
              <a:off x="5559028" y="5428644"/>
              <a:ext cx="9565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3" y="21600"/>
                    <a:pt x="13456" y="21600"/>
                  </a:cubicBezTo>
                  <a:lnTo>
                    <a:pt x="8140" y="21600"/>
                  </a:lnTo>
                  <a:cubicBezTo>
                    <a:pt x="359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599" y="0"/>
                    <a:pt x="8140" y="0"/>
                  </a:cubicBezTo>
                  <a:lnTo>
                    <a:pt x="13456" y="0"/>
                  </a:lnTo>
                  <a:cubicBezTo>
                    <a:pt x="1791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5" name="Shape 5634">
              <a:extLst>
                <a:ext uri="{FF2B5EF4-FFF2-40B4-BE49-F238E27FC236}">
                  <a16:creationId xmlns:a16="http://schemas.microsoft.com/office/drawing/2014/main" id="{BD600092-4EA7-944B-AD6B-B210B6E2CB1F}"/>
                </a:ext>
              </a:extLst>
            </p:cNvPr>
            <p:cNvSpPr/>
            <p:nvPr/>
          </p:nvSpPr>
          <p:spPr>
            <a:xfrm>
              <a:off x="5786779" y="5428644"/>
              <a:ext cx="95656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456" y="21600"/>
                  </a:cubicBezTo>
                  <a:lnTo>
                    <a:pt x="8140" y="21600"/>
                  </a:lnTo>
                  <a:cubicBezTo>
                    <a:pt x="359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599" y="0"/>
                    <a:pt x="8140" y="0"/>
                  </a:cubicBezTo>
                  <a:lnTo>
                    <a:pt x="13456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6" name="Shape 5635">
              <a:extLst>
                <a:ext uri="{FF2B5EF4-FFF2-40B4-BE49-F238E27FC236}">
                  <a16:creationId xmlns:a16="http://schemas.microsoft.com/office/drawing/2014/main" id="{BC250889-6DC1-454B-AF15-170A6ADC1FF0}"/>
                </a:ext>
              </a:extLst>
            </p:cNvPr>
            <p:cNvSpPr/>
            <p:nvPr/>
          </p:nvSpPr>
          <p:spPr>
            <a:xfrm>
              <a:off x="6014528" y="5428644"/>
              <a:ext cx="95656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3" y="21600"/>
                    <a:pt x="13456" y="21600"/>
                  </a:cubicBezTo>
                  <a:lnTo>
                    <a:pt x="8140" y="21600"/>
                  </a:lnTo>
                  <a:cubicBezTo>
                    <a:pt x="368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3" y="0"/>
                    <a:pt x="8140" y="0"/>
                  </a:cubicBezTo>
                  <a:lnTo>
                    <a:pt x="13456" y="0"/>
                  </a:lnTo>
                  <a:cubicBezTo>
                    <a:pt x="1791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7" name="Shape 5636">
              <a:extLst>
                <a:ext uri="{FF2B5EF4-FFF2-40B4-BE49-F238E27FC236}">
                  <a16:creationId xmlns:a16="http://schemas.microsoft.com/office/drawing/2014/main" id="{F3947964-12E4-4D44-8FF7-70DF8F635345}"/>
                </a:ext>
              </a:extLst>
            </p:cNvPr>
            <p:cNvSpPr/>
            <p:nvPr/>
          </p:nvSpPr>
          <p:spPr>
            <a:xfrm>
              <a:off x="6242279" y="5428644"/>
              <a:ext cx="95269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08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9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8" name="Shape 5637">
              <a:extLst>
                <a:ext uri="{FF2B5EF4-FFF2-40B4-BE49-F238E27FC236}">
                  <a16:creationId xmlns:a16="http://schemas.microsoft.com/office/drawing/2014/main" id="{8EA7A558-AC0F-6F43-A249-947BC18184E0}"/>
                </a:ext>
              </a:extLst>
            </p:cNvPr>
            <p:cNvSpPr/>
            <p:nvPr/>
          </p:nvSpPr>
          <p:spPr>
            <a:xfrm>
              <a:off x="6470029" y="5428644"/>
              <a:ext cx="96047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844" y="21600"/>
                    <a:pt x="13405" y="21600"/>
                  </a:cubicBezTo>
                  <a:lnTo>
                    <a:pt x="8111" y="21600"/>
                  </a:lnTo>
                  <a:cubicBezTo>
                    <a:pt x="3672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72" y="0"/>
                    <a:pt x="8111" y="0"/>
                  </a:cubicBezTo>
                  <a:lnTo>
                    <a:pt x="13405" y="0"/>
                  </a:lnTo>
                  <a:cubicBezTo>
                    <a:pt x="17844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39" name="Shape 5638">
              <a:extLst>
                <a:ext uri="{FF2B5EF4-FFF2-40B4-BE49-F238E27FC236}">
                  <a16:creationId xmlns:a16="http://schemas.microsoft.com/office/drawing/2014/main" id="{1147F996-9040-7346-9410-EAC01D8C7ECC}"/>
                </a:ext>
              </a:extLst>
            </p:cNvPr>
            <p:cNvSpPr/>
            <p:nvPr/>
          </p:nvSpPr>
          <p:spPr>
            <a:xfrm>
              <a:off x="6659820" y="5428644"/>
              <a:ext cx="95271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174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174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0" name="Shape 5639">
              <a:extLst>
                <a:ext uri="{FF2B5EF4-FFF2-40B4-BE49-F238E27FC236}">
                  <a16:creationId xmlns:a16="http://schemas.microsoft.com/office/drawing/2014/main" id="{D1DA032A-E638-A541-9305-8E250BE8E06A}"/>
                </a:ext>
              </a:extLst>
            </p:cNvPr>
            <p:cNvSpPr/>
            <p:nvPr/>
          </p:nvSpPr>
          <p:spPr>
            <a:xfrm>
              <a:off x="6887571" y="5428644"/>
              <a:ext cx="95656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460" y="21600"/>
                  </a:cubicBezTo>
                  <a:lnTo>
                    <a:pt x="8144" y="21600"/>
                  </a:lnTo>
                  <a:cubicBezTo>
                    <a:pt x="360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03" y="0"/>
                    <a:pt x="8144" y="0"/>
                  </a:cubicBezTo>
                  <a:lnTo>
                    <a:pt x="13460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1" name="Shape 5640">
              <a:extLst>
                <a:ext uri="{FF2B5EF4-FFF2-40B4-BE49-F238E27FC236}">
                  <a16:creationId xmlns:a16="http://schemas.microsoft.com/office/drawing/2014/main" id="{6374D987-BD4E-3047-8FA3-60C525D04E20}"/>
                </a:ext>
              </a:extLst>
            </p:cNvPr>
            <p:cNvSpPr/>
            <p:nvPr/>
          </p:nvSpPr>
          <p:spPr>
            <a:xfrm>
              <a:off x="7115321" y="5428644"/>
              <a:ext cx="95656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7" y="21600"/>
                    <a:pt x="13460" y="21600"/>
                  </a:cubicBezTo>
                  <a:lnTo>
                    <a:pt x="8144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144" y="0"/>
                  </a:cubicBezTo>
                  <a:lnTo>
                    <a:pt x="13460" y="0"/>
                  </a:lnTo>
                  <a:cubicBezTo>
                    <a:pt x="1791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2" name="Shape 5641">
              <a:extLst>
                <a:ext uri="{FF2B5EF4-FFF2-40B4-BE49-F238E27FC236}">
                  <a16:creationId xmlns:a16="http://schemas.microsoft.com/office/drawing/2014/main" id="{D1FD582C-3764-3D43-9095-D9F56BB416FF}"/>
                </a:ext>
              </a:extLst>
            </p:cNvPr>
            <p:cNvSpPr/>
            <p:nvPr/>
          </p:nvSpPr>
          <p:spPr>
            <a:xfrm>
              <a:off x="7343072" y="5428644"/>
              <a:ext cx="95269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08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9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3" name="Shape 5642">
              <a:extLst>
                <a:ext uri="{FF2B5EF4-FFF2-40B4-BE49-F238E27FC236}">
                  <a16:creationId xmlns:a16="http://schemas.microsoft.com/office/drawing/2014/main" id="{A42A5C87-9875-E842-A99D-4ABF78C00580}"/>
                </a:ext>
              </a:extLst>
            </p:cNvPr>
            <p:cNvSpPr/>
            <p:nvPr/>
          </p:nvSpPr>
          <p:spPr>
            <a:xfrm>
              <a:off x="7570821" y="5428644"/>
              <a:ext cx="95656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456" y="21600"/>
                  </a:cubicBezTo>
                  <a:lnTo>
                    <a:pt x="8228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228" y="0"/>
                  </a:cubicBezTo>
                  <a:lnTo>
                    <a:pt x="13456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4" name="Shape 5643">
              <a:extLst>
                <a:ext uri="{FF2B5EF4-FFF2-40B4-BE49-F238E27FC236}">
                  <a16:creationId xmlns:a16="http://schemas.microsoft.com/office/drawing/2014/main" id="{62411410-136D-0B44-84EF-C9AECEE1DA35}"/>
                </a:ext>
              </a:extLst>
            </p:cNvPr>
            <p:cNvSpPr/>
            <p:nvPr/>
          </p:nvSpPr>
          <p:spPr>
            <a:xfrm>
              <a:off x="7798570" y="5428644"/>
              <a:ext cx="9528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088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88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5" name="Shape 5644">
              <a:extLst>
                <a:ext uri="{FF2B5EF4-FFF2-40B4-BE49-F238E27FC236}">
                  <a16:creationId xmlns:a16="http://schemas.microsoft.com/office/drawing/2014/main" id="{EA1D6440-589E-F840-9A7F-061E16D71B21}"/>
                </a:ext>
              </a:extLst>
            </p:cNvPr>
            <p:cNvSpPr/>
            <p:nvPr/>
          </p:nvSpPr>
          <p:spPr>
            <a:xfrm>
              <a:off x="8671611" y="5428644"/>
              <a:ext cx="9565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3" y="21600"/>
                    <a:pt x="13456" y="21600"/>
                  </a:cubicBezTo>
                  <a:lnTo>
                    <a:pt x="8144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144" y="0"/>
                  </a:cubicBezTo>
                  <a:lnTo>
                    <a:pt x="13456" y="0"/>
                  </a:lnTo>
                  <a:cubicBezTo>
                    <a:pt x="1791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6" name="Shape 5645">
              <a:extLst>
                <a:ext uri="{FF2B5EF4-FFF2-40B4-BE49-F238E27FC236}">
                  <a16:creationId xmlns:a16="http://schemas.microsoft.com/office/drawing/2014/main" id="{0F8EF357-F893-6047-83EF-2F48B2FE58DC}"/>
                </a:ext>
              </a:extLst>
            </p:cNvPr>
            <p:cNvSpPr/>
            <p:nvPr/>
          </p:nvSpPr>
          <p:spPr>
            <a:xfrm>
              <a:off x="8899363" y="5428644"/>
              <a:ext cx="9528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092" y="21600"/>
                  </a:lnTo>
                  <a:cubicBezTo>
                    <a:pt x="3618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8" y="0"/>
                    <a:pt x="8092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7" name="Shape 5646">
              <a:extLst>
                <a:ext uri="{FF2B5EF4-FFF2-40B4-BE49-F238E27FC236}">
                  <a16:creationId xmlns:a16="http://schemas.microsoft.com/office/drawing/2014/main" id="{B71FE924-EE50-BC47-B984-4AA5950E7291}"/>
                </a:ext>
              </a:extLst>
            </p:cNvPr>
            <p:cNvSpPr/>
            <p:nvPr/>
          </p:nvSpPr>
          <p:spPr>
            <a:xfrm>
              <a:off x="9127112" y="5428644"/>
              <a:ext cx="9602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31" y="21600"/>
                    <a:pt x="13404" y="21600"/>
                  </a:cubicBezTo>
                  <a:lnTo>
                    <a:pt x="8196" y="21600"/>
                  </a:lnTo>
                  <a:cubicBezTo>
                    <a:pt x="366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69" y="0"/>
                    <a:pt x="8196" y="0"/>
                  </a:cubicBezTo>
                  <a:lnTo>
                    <a:pt x="13404" y="0"/>
                  </a:lnTo>
                  <a:cubicBezTo>
                    <a:pt x="1793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8" name="Shape 5647">
              <a:extLst>
                <a:ext uri="{FF2B5EF4-FFF2-40B4-BE49-F238E27FC236}">
                  <a16:creationId xmlns:a16="http://schemas.microsoft.com/office/drawing/2014/main" id="{E9104C49-934E-E640-BA87-611B9027175F}"/>
                </a:ext>
              </a:extLst>
            </p:cNvPr>
            <p:cNvSpPr/>
            <p:nvPr/>
          </p:nvSpPr>
          <p:spPr>
            <a:xfrm>
              <a:off x="9316903" y="5428644"/>
              <a:ext cx="95290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2" y="21600"/>
                    <a:pt x="13508" y="21600"/>
                  </a:cubicBezTo>
                  <a:lnTo>
                    <a:pt x="8088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88" y="0"/>
                  </a:cubicBezTo>
                  <a:lnTo>
                    <a:pt x="13508" y="0"/>
                  </a:lnTo>
                  <a:cubicBezTo>
                    <a:pt x="17982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49" name="Shape 5648">
              <a:extLst>
                <a:ext uri="{FF2B5EF4-FFF2-40B4-BE49-F238E27FC236}">
                  <a16:creationId xmlns:a16="http://schemas.microsoft.com/office/drawing/2014/main" id="{1E30D9F8-6640-C544-B767-5867C41DE50F}"/>
                </a:ext>
              </a:extLst>
            </p:cNvPr>
            <p:cNvSpPr/>
            <p:nvPr/>
          </p:nvSpPr>
          <p:spPr>
            <a:xfrm>
              <a:off x="9544655" y="5428644"/>
              <a:ext cx="95656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456" y="21600"/>
                  </a:cubicBezTo>
                  <a:lnTo>
                    <a:pt x="8144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144" y="0"/>
                  </a:cubicBezTo>
                  <a:lnTo>
                    <a:pt x="13456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0" name="Shape 5649">
              <a:extLst>
                <a:ext uri="{FF2B5EF4-FFF2-40B4-BE49-F238E27FC236}">
                  <a16:creationId xmlns:a16="http://schemas.microsoft.com/office/drawing/2014/main" id="{24DD302F-60C3-BB40-A3FE-50D32FD671E0}"/>
                </a:ext>
              </a:extLst>
            </p:cNvPr>
            <p:cNvSpPr/>
            <p:nvPr/>
          </p:nvSpPr>
          <p:spPr>
            <a:xfrm>
              <a:off x="9772404" y="5428644"/>
              <a:ext cx="95271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08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9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1" name="Shape 5650">
              <a:extLst>
                <a:ext uri="{FF2B5EF4-FFF2-40B4-BE49-F238E27FC236}">
                  <a16:creationId xmlns:a16="http://schemas.microsoft.com/office/drawing/2014/main" id="{B044638D-CD69-2841-84C2-06DAE5113AC3}"/>
                </a:ext>
              </a:extLst>
            </p:cNvPr>
            <p:cNvSpPr/>
            <p:nvPr/>
          </p:nvSpPr>
          <p:spPr>
            <a:xfrm>
              <a:off x="10000153" y="5428644"/>
              <a:ext cx="9528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2" y="21600"/>
                    <a:pt x="13508" y="21600"/>
                  </a:cubicBezTo>
                  <a:lnTo>
                    <a:pt x="8088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88" y="0"/>
                  </a:cubicBezTo>
                  <a:lnTo>
                    <a:pt x="13508" y="0"/>
                  </a:lnTo>
                  <a:cubicBezTo>
                    <a:pt x="17982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2" name="Shape 5651">
              <a:extLst>
                <a:ext uri="{FF2B5EF4-FFF2-40B4-BE49-F238E27FC236}">
                  <a16:creationId xmlns:a16="http://schemas.microsoft.com/office/drawing/2014/main" id="{BE5CD296-7094-2B45-A4F8-908BA396C100}"/>
                </a:ext>
              </a:extLst>
            </p:cNvPr>
            <p:cNvSpPr/>
            <p:nvPr/>
          </p:nvSpPr>
          <p:spPr>
            <a:xfrm>
              <a:off x="10683403" y="5428644"/>
              <a:ext cx="95271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08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9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3" name="Shape 5652">
              <a:extLst>
                <a:ext uri="{FF2B5EF4-FFF2-40B4-BE49-F238E27FC236}">
                  <a16:creationId xmlns:a16="http://schemas.microsoft.com/office/drawing/2014/main" id="{95DFA587-783C-5F45-BCBB-45F3B958A62B}"/>
                </a:ext>
              </a:extLst>
            </p:cNvPr>
            <p:cNvSpPr/>
            <p:nvPr/>
          </p:nvSpPr>
          <p:spPr>
            <a:xfrm>
              <a:off x="10911154" y="5428644"/>
              <a:ext cx="9565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3" y="21600"/>
                    <a:pt x="13368" y="21600"/>
                  </a:cubicBezTo>
                  <a:lnTo>
                    <a:pt x="8140" y="21600"/>
                  </a:lnTo>
                  <a:cubicBezTo>
                    <a:pt x="368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3" y="0"/>
                    <a:pt x="8140" y="0"/>
                  </a:cubicBezTo>
                  <a:lnTo>
                    <a:pt x="13368" y="0"/>
                  </a:lnTo>
                  <a:cubicBezTo>
                    <a:pt x="1791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4" name="Shape 5653">
              <a:extLst>
                <a:ext uri="{FF2B5EF4-FFF2-40B4-BE49-F238E27FC236}">
                  <a16:creationId xmlns:a16="http://schemas.microsoft.com/office/drawing/2014/main" id="{5E049323-1150-F241-AFD5-9D9FF6A588EF}"/>
                </a:ext>
              </a:extLst>
            </p:cNvPr>
            <p:cNvSpPr/>
            <p:nvPr/>
          </p:nvSpPr>
          <p:spPr>
            <a:xfrm>
              <a:off x="11138903" y="5428644"/>
              <a:ext cx="95290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176" y="21600"/>
                  </a:lnTo>
                  <a:cubicBezTo>
                    <a:pt x="3618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8" y="0"/>
                    <a:pt x="8176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5" name="Shape 5654">
              <a:extLst>
                <a:ext uri="{FF2B5EF4-FFF2-40B4-BE49-F238E27FC236}">
                  <a16:creationId xmlns:a16="http://schemas.microsoft.com/office/drawing/2014/main" id="{A961EEF4-514A-AE45-BEA1-CE3EA791FFE9}"/>
                </a:ext>
              </a:extLst>
            </p:cNvPr>
            <p:cNvSpPr/>
            <p:nvPr/>
          </p:nvSpPr>
          <p:spPr>
            <a:xfrm>
              <a:off x="11366654" y="5428644"/>
              <a:ext cx="9565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543" y="21600"/>
                  </a:cubicBezTo>
                  <a:lnTo>
                    <a:pt x="8144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144" y="0"/>
                  </a:cubicBezTo>
                  <a:lnTo>
                    <a:pt x="13543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6" name="Shape 5655">
              <a:extLst>
                <a:ext uri="{FF2B5EF4-FFF2-40B4-BE49-F238E27FC236}">
                  <a16:creationId xmlns:a16="http://schemas.microsoft.com/office/drawing/2014/main" id="{02DC144B-0DEC-ED4B-A618-C1108D6D01C9}"/>
                </a:ext>
              </a:extLst>
            </p:cNvPr>
            <p:cNvSpPr/>
            <p:nvPr/>
          </p:nvSpPr>
          <p:spPr>
            <a:xfrm>
              <a:off x="11594403" y="5428644"/>
              <a:ext cx="96047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28" y="21600"/>
                    <a:pt x="13401" y="21600"/>
                  </a:cubicBezTo>
                  <a:lnTo>
                    <a:pt x="8195" y="21600"/>
                  </a:lnTo>
                  <a:cubicBezTo>
                    <a:pt x="3672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72" y="0"/>
                    <a:pt x="8195" y="0"/>
                  </a:cubicBezTo>
                  <a:lnTo>
                    <a:pt x="13401" y="0"/>
                  </a:lnTo>
                  <a:cubicBezTo>
                    <a:pt x="17928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7" name="Shape 5656">
              <a:extLst>
                <a:ext uri="{FF2B5EF4-FFF2-40B4-BE49-F238E27FC236}">
                  <a16:creationId xmlns:a16="http://schemas.microsoft.com/office/drawing/2014/main" id="{B2DBF0CB-B011-544D-B35C-37BA9CA7DEE0}"/>
                </a:ext>
              </a:extLst>
            </p:cNvPr>
            <p:cNvSpPr/>
            <p:nvPr/>
          </p:nvSpPr>
          <p:spPr>
            <a:xfrm>
              <a:off x="11822153" y="5428644"/>
              <a:ext cx="9528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092" y="21600"/>
                  </a:lnTo>
                  <a:cubicBezTo>
                    <a:pt x="3618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8" y="0"/>
                    <a:pt x="8092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8" name="Shape 5657">
              <a:extLst>
                <a:ext uri="{FF2B5EF4-FFF2-40B4-BE49-F238E27FC236}">
                  <a16:creationId xmlns:a16="http://schemas.microsoft.com/office/drawing/2014/main" id="{5157BEFB-6FF1-0546-B7F8-CE3649CC03F6}"/>
                </a:ext>
              </a:extLst>
            </p:cNvPr>
            <p:cNvSpPr/>
            <p:nvPr/>
          </p:nvSpPr>
          <p:spPr>
            <a:xfrm>
              <a:off x="12011946" y="5428644"/>
              <a:ext cx="96028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31" y="21600"/>
                    <a:pt x="13491" y="21600"/>
                  </a:cubicBezTo>
                  <a:lnTo>
                    <a:pt x="8196" y="21600"/>
                  </a:lnTo>
                  <a:cubicBezTo>
                    <a:pt x="3756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756" y="0"/>
                    <a:pt x="8196" y="0"/>
                  </a:cubicBezTo>
                  <a:lnTo>
                    <a:pt x="13491" y="0"/>
                  </a:lnTo>
                  <a:cubicBezTo>
                    <a:pt x="1793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59" name="Shape 5658">
              <a:extLst>
                <a:ext uri="{FF2B5EF4-FFF2-40B4-BE49-F238E27FC236}">
                  <a16:creationId xmlns:a16="http://schemas.microsoft.com/office/drawing/2014/main" id="{84FE4006-DF5D-E043-B86C-175FE1392DF1}"/>
                </a:ext>
              </a:extLst>
            </p:cNvPr>
            <p:cNvSpPr/>
            <p:nvPr/>
          </p:nvSpPr>
          <p:spPr>
            <a:xfrm>
              <a:off x="12239695" y="5428644"/>
              <a:ext cx="95269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06" y="21600"/>
                  </a:cubicBezTo>
                  <a:lnTo>
                    <a:pt x="816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169" y="0"/>
                  </a:cubicBezTo>
                  <a:lnTo>
                    <a:pt x="13506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0" name="Shape 5659">
              <a:extLst>
                <a:ext uri="{FF2B5EF4-FFF2-40B4-BE49-F238E27FC236}">
                  <a16:creationId xmlns:a16="http://schemas.microsoft.com/office/drawing/2014/main" id="{9DE8D612-8908-2E40-8621-B7ECB6257AF0}"/>
                </a:ext>
              </a:extLst>
            </p:cNvPr>
            <p:cNvSpPr/>
            <p:nvPr/>
          </p:nvSpPr>
          <p:spPr>
            <a:xfrm>
              <a:off x="12467446" y="5428644"/>
              <a:ext cx="95675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8" y="21600"/>
                    <a:pt x="13457" y="21600"/>
                  </a:cubicBezTo>
                  <a:lnTo>
                    <a:pt x="8143" y="21600"/>
                  </a:lnTo>
                  <a:cubicBezTo>
                    <a:pt x="3691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91" y="0"/>
                    <a:pt x="8143" y="0"/>
                  </a:cubicBezTo>
                  <a:lnTo>
                    <a:pt x="13457" y="0"/>
                  </a:lnTo>
                  <a:cubicBezTo>
                    <a:pt x="17918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1" name="Shape 5660">
              <a:extLst>
                <a:ext uri="{FF2B5EF4-FFF2-40B4-BE49-F238E27FC236}">
                  <a16:creationId xmlns:a16="http://schemas.microsoft.com/office/drawing/2014/main" id="{A61763B5-0BD1-A34D-9991-04D93E8780DD}"/>
                </a:ext>
              </a:extLst>
            </p:cNvPr>
            <p:cNvSpPr/>
            <p:nvPr/>
          </p:nvSpPr>
          <p:spPr>
            <a:xfrm>
              <a:off x="13302530" y="5428644"/>
              <a:ext cx="96010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14" y="21600"/>
                    <a:pt x="13402" y="21600"/>
                  </a:cubicBezTo>
                  <a:lnTo>
                    <a:pt x="8198" y="21600"/>
                  </a:lnTo>
                  <a:cubicBezTo>
                    <a:pt x="366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69" y="0"/>
                    <a:pt x="8198" y="0"/>
                  </a:cubicBezTo>
                  <a:lnTo>
                    <a:pt x="13402" y="0"/>
                  </a:lnTo>
                  <a:cubicBezTo>
                    <a:pt x="18014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2" name="Shape 5661">
              <a:extLst>
                <a:ext uri="{FF2B5EF4-FFF2-40B4-BE49-F238E27FC236}">
                  <a16:creationId xmlns:a16="http://schemas.microsoft.com/office/drawing/2014/main" id="{759CE0B5-2641-EB43-82B0-E85F0DA39862}"/>
                </a:ext>
              </a:extLst>
            </p:cNvPr>
            <p:cNvSpPr/>
            <p:nvPr/>
          </p:nvSpPr>
          <p:spPr>
            <a:xfrm>
              <a:off x="13530279" y="5428644"/>
              <a:ext cx="95271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06" y="21600"/>
                  </a:cubicBezTo>
                  <a:lnTo>
                    <a:pt x="8178" y="21600"/>
                  </a:lnTo>
                  <a:cubicBezTo>
                    <a:pt x="3698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98" y="0"/>
                    <a:pt x="8178" y="0"/>
                  </a:cubicBezTo>
                  <a:lnTo>
                    <a:pt x="13506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3" name="Shape 5662">
              <a:extLst>
                <a:ext uri="{FF2B5EF4-FFF2-40B4-BE49-F238E27FC236}">
                  <a16:creationId xmlns:a16="http://schemas.microsoft.com/office/drawing/2014/main" id="{A9D06583-3DF0-DA40-920D-303D60E1370C}"/>
                </a:ext>
              </a:extLst>
            </p:cNvPr>
            <p:cNvSpPr/>
            <p:nvPr/>
          </p:nvSpPr>
          <p:spPr>
            <a:xfrm>
              <a:off x="13758029" y="5428644"/>
              <a:ext cx="95269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5" y="21600"/>
                  </a:cubicBezTo>
                  <a:lnTo>
                    <a:pt x="8085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5" y="0"/>
                  </a:cubicBezTo>
                  <a:lnTo>
                    <a:pt x="13515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4" name="Shape 5663">
              <a:extLst>
                <a:ext uri="{FF2B5EF4-FFF2-40B4-BE49-F238E27FC236}">
                  <a16:creationId xmlns:a16="http://schemas.microsoft.com/office/drawing/2014/main" id="{4A2F110A-636A-5A42-8606-680D38747897}"/>
                </a:ext>
              </a:extLst>
            </p:cNvPr>
            <p:cNvSpPr/>
            <p:nvPr/>
          </p:nvSpPr>
          <p:spPr>
            <a:xfrm>
              <a:off x="14213529" y="5428644"/>
              <a:ext cx="95269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06" y="21600"/>
                  </a:cubicBezTo>
                  <a:lnTo>
                    <a:pt x="8085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5" y="0"/>
                  </a:cubicBezTo>
                  <a:lnTo>
                    <a:pt x="13506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5" name="Shape 5664">
              <a:extLst>
                <a:ext uri="{FF2B5EF4-FFF2-40B4-BE49-F238E27FC236}">
                  <a16:creationId xmlns:a16="http://schemas.microsoft.com/office/drawing/2014/main" id="{0C6E6021-3D5F-EE48-A8DD-6C9DD84CE4DD}"/>
                </a:ext>
              </a:extLst>
            </p:cNvPr>
            <p:cNvSpPr/>
            <p:nvPr/>
          </p:nvSpPr>
          <p:spPr>
            <a:xfrm>
              <a:off x="14441280" y="5428644"/>
              <a:ext cx="95637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833" y="21600"/>
                    <a:pt x="13370" y="21600"/>
                  </a:cubicBezTo>
                  <a:lnTo>
                    <a:pt x="8138" y="21600"/>
                  </a:lnTo>
                  <a:cubicBezTo>
                    <a:pt x="3600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00" y="0"/>
                    <a:pt x="8138" y="0"/>
                  </a:cubicBezTo>
                  <a:lnTo>
                    <a:pt x="13370" y="0"/>
                  </a:lnTo>
                  <a:cubicBezTo>
                    <a:pt x="1783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6" name="Shape 5665">
              <a:extLst>
                <a:ext uri="{FF2B5EF4-FFF2-40B4-BE49-F238E27FC236}">
                  <a16:creationId xmlns:a16="http://schemas.microsoft.com/office/drawing/2014/main" id="{72C0CB65-A2B6-4541-A818-5C12A716BABD}"/>
                </a:ext>
              </a:extLst>
            </p:cNvPr>
            <p:cNvSpPr/>
            <p:nvPr/>
          </p:nvSpPr>
          <p:spPr>
            <a:xfrm>
              <a:off x="14631072" y="5428644"/>
              <a:ext cx="95637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6" y="21600"/>
                    <a:pt x="13454" y="21600"/>
                  </a:cubicBezTo>
                  <a:lnTo>
                    <a:pt x="8054" y="21600"/>
                  </a:lnTo>
                  <a:cubicBezTo>
                    <a:pt x="3600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00" y="0"/>
                    <a:pt x="8054" y="0"/>
                  </a:cubicBezTo>
                  <a:lnTo>
                    <a:pt x="13454" y="0"/>
                  </a:lnTo>
                  <a:cubicBezTo>
                    <a:pt x="1791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7" name="Shape 5666">
              <a:extLst>
                <a:ext uri="{FF2B5EF4-FFF2-40B4-BE49-F238E27FC236}">
                  <a16:creationId xmlns:a16="http://schemas.microsoft.com/office/drawing/2014/main" id="{BBE3561E-84FA-304F-8B29-8FC580D05854}"/>
                </a:ext>
              </a:extLst>
            </p:cNvPr>
            <p:cNvSpPr/>
            <p:nvPr/>
          </p:nvSpPr>
          <p:spPr>
            <a:xfrm>
              <a:off x="14858821" y="5428644"/>
              <a:ext cx="95271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422" y="21600"/>
                  </a:cubicBezTo>
                  <a:lnTo>
                    <a:pt x="8085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5" y="0"/>
                  </a:cubicBezTo>
                  <a:lnTo>
                    <a:pt x="13422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8" name="Shape 5667">
              <a:extLst>
                <a:ext uri="{FF2B5EF4-FFF2-40B4-BE49-F238E27FC236}">
                  <a16:creationId xmlns:a16="http://schemas.microsoft.com/office/drawing/2014/main" id="{12EE575B-4EE5-7043-9AE5-1396F4E20B64}"/>
                </a:ext>
              </a:extLst>
            </p:cNvPr>
            <p:cNvSpPr/>
            <p:nvPr/>
          </p:nvSpPr>
          <p:spPr>
            <a:xfrm>
              <a:off x="15086570" y="5428644"/>
              <a:ext cx="95675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8" y="21600"/>
                    <a:pt x="13457" y="21600"/>
                  </a:cubicBezTo>
                  <a:lnTo>
                    <a:pt x="8143" y="21600"/>
                  </a:lnTo>
                  <a:cubicBezTo>
                    <a:pt x="3691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91" y="0"/>
                    <a:pt x="8143" y="0"/>
                  </a:cubicBezTo>
                  <a:lnTo>
                    <a:pt x="13457" y="0"/>
                  </a:lnTo>
                  <a:cubicBezTo>
                    <a:pt x="17918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69" name="Shape 5668">
              <a:extLst>
                <a:ext uri="{FF2B5EF4-FFF2-40B4-BE49-F238E27FC236}">
                  <a16:creationId xmlns:a16="http://schemas.microsoft.com/office/drawing/2014/main" id="{34AF57A1-14A6-304B-9CD6-16EACDCB50D4}"/>
                </a:ext>
              </a:extLst>
            </p:cNvPr>
            <p:cNvSpPr/>
            <p:nvPr/>
          </p:nvSpPr>
          <p:spPr>
            <a:xfrm>
              <a:off x="15314321" y="5428644"/>
              <a:ext cx="95271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06" y="21600"/>
                  </a:cubicBezTo>
                  <a:lnTo>
                    <a:pt x="8085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5" y="0"/>
                  </a:cubicBezTo>
                  <a:lnTo>
                    <a:pt x="13506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70" name="Shape 5669">
              <a:extLst>
                <a:ext uri="{FF2B5EF4-FFF2-40B4-BE49-F238E27FC236}">
                  <a16:creationId xmlns:a16="http://schemas.microsoft.com/office/drawing/2014/main" id="{CC3B64B3-EF26-EB40-B468-55AF5B51054D}"/>
                </a:ext>
              </a:extLst>
            </p:cNvPr>
            <p:cNvSpPr/>
            <p:nvPr/>
          </p:nvSpPr>
          <p:spPr>
            <a:xfrm>
              <a:off x="15542070" y="5428644"/>
              <a:ext cx="96047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840" y="21600"/>
                    <a:pt x="13405" y="21600"/>
                  </a:cubicBezTo>
                  <a:lnTo>
                    <a:pt x="8195" y="21600"/>
                  </a:lnTo>
                  <a:cubicBezTo>
                    <a:pt x="3676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76" y="0"/>
                    <a:pt x="8195" y="0"/>
                  </a:cubicBezTo>
                  <a:lnTo>
                    <a:pt x="13405" y="0"/>
                  </a:lnTo>
                  <a:cubicBezTo>
                    <a:pt x="17840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71" name="Shape 5670">
              <a:extLst>
                <a:ext uri="{FF2B5EF4-FFF2-40B4-BE49-F238E27FC236}">
                  <a16:creationId xmlns:a16="http://schemas.microsoft.com/office/drawing/2014/main" id="{47D7244D-A631-4A4B-848D-21F6B7908736}"/>
                </a:ext>
              </a:extLst>
            </p:cNvPr>
            <p:cNvSpPr/>
            <p:nvPr/>
          </p:nvSpPr>
          <p:spPr>
            <a:xfrm>
              <a:off x="15769820" y="5428644"/>
              <a:ext cx="95305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09" y="21600"/>
                  </a:cubicBezTo>
                  <a:lnTo>
                    <a:pt x="8091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91" y="0"/>
                  </a:cubicBezTo>
                  <a:lnTo>
                    <a:pt x="13509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72" name="Shape 5671">
              <a:extLst>
                <a:ext uri="{FF2B5EF4-FFF2-40B4-BE49-F238E27FC236}">
                  <a16:creationId xmlns:a16="http://schemas.microsoft.com/office/drawing/2014/main" id="{1D42D13B-2CC9-204A-86B5-CBF11142733E}"/>
                </a:ext>
              </a:extLst>
            </p:cNvPr>
            <p:cNvSpPr/>
            <p:nvPr/>
          </p:nvSpPr>
          <p:spPr>
            <a:xfrm>
              <a:off x="15959613" y="5428644"/>
              <a:ext cx="96047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15" y="21600"/>
                    <a:pt x="13489" y="21600"/>
                  </a:cubicBezTo>
                  <a:lnTo>
                    <a:pt x="8195" y="21600"/>
                  </a:lnTo>
                  <a:cubicBezTo>
                    <a:pt x="3760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760" y="0"/>
                    <a:pt x="8195" y="0"/>
                  </a:cubicBezTo>
                  <a:lnTo>
                    <a:pt x="13489" y="0"/>
                  </a:lnTo>
                  <a:cubicBezTo>
                    <a:pt x="18015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73" name="Shape 5672">
              <a:extLst>
                <a:ext uri="{FF2B5EF4-FFF2-40B4-BE49-F238E27FC236}">
                  <a16:creationId xmlns:a16="http://schemas.microsoft.com/office/drawing/2014/main" id="{91C4A577-077D-CC47-93B3-BDF49CD4F1BF}"/>
                </a:ext>
              </a:extLst>
            </p:cNvPr>
            <p:cNvSpPr/>
            <p:nvPr/>
          </p:nvSpPr>
          <p:spPr>
            <a:xfrm>
              <a:off x="16187361" y="5428644"/>
              <a:ext cx="95677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09" y="21600"/>
                    <a:pt x="13457" y="21600"/>
                  </a:cubicBezTo>
                  <a:lnTo>
                    <a:pt x="8059" y="21600"/>
                  </a:lnTo>
                  <a:cubicBezTo>
                    <a:pt x="359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599" y="0"/>
                    <a:pt x="8059" y="0"/>
                  </a:cubicBezTo>
                  <a:lnTo>
                    <a:pt x="13457" y="0"/>
                  </a:lnTo>
                  <a:cubicBezTo>
                    <a:pt x="17909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74" name="Shape 5673">
              <a:extLst>
                <a:ext uri="{FF2B5EF4-FFF2-40B4-BE49-F238E27FC236}">
                  <a16:creationId xmlns:a16="http://schemas.microsoft.com/office/drawing/2014/main" id="{D9BB9B4A-9370-8B49-A165-A0A20ECE91F6}"/>
                </a:ext>
              </a:extLst>
            </p:cNvPr>
            <p:cNvSpPr/>
            <p:nvPr/>
          </p:nvSpPr>
          <p:spPr>
            <a:xfrm>
              <a:off x="16415112" y="5428644"/>
              <a:ext cx="95303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09" y="21600"/>
                  </a:cubicBezTo>
                  <a:lnTo>
                    <a:pt x="8091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91" y="0"/>
                  </a:cubicBezTo>
                  <a:lnTo>
                    <a:pt x="13509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75" name="Shape 5674">
              <a:extLst>
                <a:ext uri="{FF2B5EF4-FFF2-40B4-BE49-F238E27FC236}">
                  <a16:creationId xmlns:a16="http://schemas.microsoft.com/office/drawing/2014/main" id="{DA766A84-0BDB-7649-8917-FDFCDE72D481}"/>
                </a:ext>
              </a:extLst>
            </p:cNvPr>
            <p:cNvSpPr/>
            <p:nvPr/>
          </p:nvSpPr>
          <p:spPr>
            <a:xfrm>
              <a:off x="16642865" y="5428644"/>
              <a:ext cx="95675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09" y="21600"/>
                    <a:pt x="13457" y="21600"/>
                  </a:cubicBezTo>
                  <a:lnTo>
                    <a:pt x="8143" y="21600"/>
                  </a:lnTo>
                  <a:cubicBezTo>
                    <a:pt x="359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599" y="0"/>
                    <a:pt x="8143" y="0"/>
                  </a:cubicBezTo>
                  <a:lnTo>
                    <a:pt x="13457" y="0"/>
                  </a:lnTo>
                  <a:cubicBezTo>
                    <a:pt x="17909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76" name="Shape 5675">
              <a:extLst>
                <a:ext uri="{FF2B5EF4-FFF2-40B4-BE49-F238E27FC236}">
                  <a16:creationId xmlns:a16="http://schemas.microsoft.com/office/drawing/2014/main" id="{213C6D1C-B117-8E44-9E1D-1EDD370C6EE7}"/>
                </a:ext>
              </a:extLst>
            </p:cNvPr>
            <p:cNvSpPr/>
            <p:nvPr/>
          </p:nvSpPr>
          <p:spPr>
            <a:xfrm>
              <a:off x="16870614" y="5428644"/>
              <a:ext cx="95269" cy="13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5" y="21600"/>
                  </a:cubicBezTo>
                  <a:lnTo>
                    <a:pt x="8094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94" y="0"/>
                  </a:cubicBezTo>
                  <a:lnTo>
                    <a:pt x="13515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Nunito Sans ExtraLight" pitchFamily="2" charset="77"/>
                <a:sym typeface="Gill Sans"/>
              </a:endParaRPr>
            </a:p>
          </p:txBody>
        </p:sp>
        <p:sp>
          <p:nvSpPr>
            <p:cNvPr id="27" name="Shape 5677">
              <a:extLst>
                <a:ext uri="{FF2B5EF4-FFF2-40B4-BE49-F238E27FC236}">
                  <a16:creationId xmlns:a16="http://schemas.microsoft.com/office/drawing/2014/main" id="{3A553AF4-63F5-584A-9A5C-1F0B23B8575A}"/>
                </a:ext>
              </a:extLst>
            </p:cNvPr>
            <p:cNvSpPr/>
            <p:nvPr/>
          </p:nvSpPr>
          <p:spPr>
            <a:xfrm>
              <a:off x="17819568" y="3459941"/>
              <a:ext cx="1897918" cy="299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8420"/>
                  </a:lnTo>
                  <a:cubicBezTo>
                    <a:pt x="17483" y="19076"/>
                    <a:pt x="12748" y="19774"/>
                    <a:pt x="7366" y="20490"/>
                  </a:cubicBezTo>
                  <a:cubicBezTo>
                    <a:pt x="4800" y="20856"/>
                    <a:pt x="2333" y="21321"/>
                    <a:pt x="0" y="21600"/>
                  </a:cubicBezTo>
                  <a:lnTo>
                    <a:pt x="0" y="10937"/>
                  </a:lnTo>
                  <a:lnTo>
                    <a:pt x="1996" y="10740"/>
                  </a:lnTo>
                  <a:cubicBezTo>
                    <a:pt x="4765" y="10568"/>
                    <a:pt x="9422" y="9310"/>
                    <a:pt x="12649" y="690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  <p:sp>
          <p:nvSpPr>
            <p:cNvPr id="28" name="Shape 5678">
              <a:extLst>
                <a:ext uri="{FF2B5EF4-FFF2-40B4-BE49-F238E27FC236}">
                  <a16:creationId xmlns:a16="http://schemas.microsoft.com/office/drawing/2014/main" id="{BA69299C-8DBF-534D-9EA6-2FDDB90F05CB}"/>
                </a:ext>
              </a:extLst>
            </p:cNvPr>
            <p:cNvSpPr/>
            <p:nvPr/>
          </p:nvSpPr>
          <p:spPr>
            <a:xfrm>
              <a:off x="19717486" y="2551307"/>
              <a:ext cx="1897918" cy="34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46"/>
                  </a:moveTo>
                  <a:cubicBezTo>
                    <a:pt x="21600" y="18146"/>
                    <a:pt x="14813" y="19556"/>
                    <a:pt x="0" y="21600"/>
                  </a:cubicBezTo>
                  <a:lnTo>
                    <a:pt x="0" y="5756"/>
                  </a:lnTo>
                  <a:lnTo>
                    <a:pt x="7547" y="705"/>
                  </a:lnTo>
                  <a:cubicBezTo>
                    <a:pt x="8450" y="107"/>
                    <a:pt x="9802" y="0"/>
                    <a:pt x="10580" y="0"/>
                  </a:cubicBezTo>
                  <a:lnTo>
                    <a:pt x="17798" y="0"/>
                  </a:lnTo>
                  <a:lnTo>
                    <a:pt x="10813" y="15801"/>
                  </a:lnTo>
                  <a:cubicBezTo>
                    <a:pt x="15889" y="16055"/>
                    <a:pt x="19902" y="16390"/>
                    <a:pt x="21280" y="16808"/>
                  </a:cubicBezTo>
                  <a:lnTo>
                    <a:pt x="21600" y="1814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914217"/>
              <a:endParaRPr sz="2532" dirty="0">
                <a:solidFill>
                  <a:srgbClr val="424242"/>
                </a:solidFill>
                <a:latin typeface="Nunito Sans ExtraLight" pitchFamily="2" charset="77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F6520BE-105A-8041-9BFA-519EB76DDC61}"/>
              </a:ext>
            </a:extLst>
          </p:cNvPr>
          <p:cNvSpPr txBox="1"/>
          <p:nvPr/>
        </p:nvSpPr>
        <p:spPr>
          <a:xfrm>
            <a:off x="3075453" y="3008397"/>
            <a:ext cx="928459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3300" b="1" dirty="0">
                <a:solidFill>
                  <a:srgbClr val="274F6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30%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1A41A0A-7B37-DC40-A65F-2FE01F7769D1}"/>
              </a:ext>
            </a:extLst>
          </p:cNvPr>
          <p:cNvSpPr txBox="1"/>
          <p:nvPr/>
        </p:nvSpPr>
        <p:spPr>
          <a:xfrm>
            <a:off x="2261140" y="3658010"/>
            <a:ext cx="272836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ato" panose="020F0502020204030203" pitchFamily="34" charset="0"/>
                <a:cs typeface="Noto Serif" panose="02020600060500020200" pitchFamily="18" charset="0"/>
              </a:rPr>
              <a:t>      Preis als einziger Maßstab?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EDB7711F-7E77-284C-8006-EF01EBB05FE6}"/>
              </a:ext>
            </a:extLst>
          </p:cNvPr>
          <p:cNvSpPr txBox="1">
            <a:spLocks/>
          </p:cNvSpPr>
          <p:nvPr/>
        </p:nvSpPr>
        <p:spPr>
          <a:xfrm>
            <a:off x="2523175" y="4110293"/>
            <a:ext cx="2630492" cy="2737481"/>
          </a:xfrm>
          <a:prstGeom prst="rect">
            <a:avLst/>
          </a:prstGeom>
          <a:gradFill>
            <a:gsLst>
              <a:gs pos="75000">
                <a:schemeClr val="accent5"/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en-US" sz="12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Verbraucher lassen sich oft vom niedrigsten Angebot locken. Aber ist der Preis das wichtigste Kriterium oder sollte er nur ein Teil der Kaufentscheidung sein? </a:t>
            </a:r>
          </a:p>
          <a:p>
            <a:pPr algn="l" defTabSz="543818">
              <a:lnSpc>
                <a:spcPts val="1850"/>
              </a:lnSpc>
            </a:pPr>
            <a:r>
              <a:rPr lang="en-US" sz="12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Einige Einsparungen werden überbewertet oder übertrieben, und oft entspricht der Werbepreis nicht dem Endpreis. Lassen Sie sich nicht von einem niedrigen Startpreis beeinflussen.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16388E3-CF29-D64E-9BB0-0F18F4F9C3C9}"/>
              </a:ext>
            </a:extLst>
          </p:cNvPr>
          <p:cNvSpPr txBox="1"/>
          <p:nvPr/>
        </p:nvSpPr>
        <p:spPr>
          <a:xfrm>
            <a:off x="6028119" y="3018628"/>
            <a:ext cx="1245854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3300" b="1" dirty="0">
                <a:solidFill>
                  <a:srgbClr val="3A708D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 30%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A42FE14-5BB6-D247-99E3-08EB60CD92BA}"/>
              </a:ext>
            </a:extLst>
          </p:cNvPr>
          <p:cNvSpPr txBox="1"/>
          <p:nvPr/>
        </p:nvSpPr>
        <p:spPr>
          <a:xfrm>
            <a:off x="5759235" y="3614952"/>
            <a:ext cx="2387914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ato" panose="020F0502020204030203" pitchFamily="34" charset="0"/>
                <a:cs typeface="Noto Serif" panose="02020600060500020200" pitchFamily="18" charset="0"/>
              </a:rPr>
              <a:t>Achten Sie auf Extras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A83D4F57-092A-2045-B2BC-0F1236CE830C}"/>
              </a:ext>
            </a:extLst>
          </p:cNvPr>
          <p:cNvSpPr txBox="1">
            <a:spLocks/>
          </p:cNvSpPr>
          <p:nvPr/>
        </p:nvSpPr>
        <p:spPr>
          <a:xfrm>
            <a:off x="5637182" y="4109978"/>
            <a:ext cx="2756118" cy="2519664"/>
          </a:xfrm>
          <a:prstGeom prst="rect">
            <a:avLst/>
          </a:prstGeom>
          <a:gradFill>
            <a:gsLst>
              <a:gs pos="75000">
                <a:schemeClr val="accent5"/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en-US" sz="12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Prüfen Sie, für welche Leistungen Zuschläge fällig werden. </a:t>
            </a:r>
          </a:p>
          <a:p>
            <a:pPr algn="l" defTabSz="543818">
              <a:lnSpc>
                <a:spcPts val="1850"/>
              </a:lnSpc>
            </a:pPr>
            <a:r>
              <a:rPr lang="en-US" sz="12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Viele Fluganbieter verlangen inzwischen Zuschläge für “Zusatzleistungen” wie: mehr Beinfreiheit, Sitzplatzwahl, “Check-in“ am Schalter, Prioritätsservice beim Einchecken, aufgegebenes Gepäck, Mahlzeiten und Lastschrift-/Kreditkartenzuschläge.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AABD7B-05E4-4743-95F5-17E2B7573E7F}"/>
              </a:ext>
            </a:extLst>
          </p:cNvPr>
          <p:cNvSpPr txBox="1"/>
          <p:nvPr/>
        </p:nvSpPr>
        <p:spPr>
          <a:xfrm>
            <a:off x="9139482" y="3059500"/>
            <a:ext cx="1245854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3300" b="1" dirty="0">
                <a:solidFill>
                  <a:srgbClr val="C13E56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 30%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49EE62-B9F2-E34E-A229-3DBB6DB52B5F}"/>
              </a:ext>
            </a:extLst>
          </p:cNvPr>
          <p:cNvSpPr txBox="1"/>
          <p:nvPr/>
        </p:nvSpPr>
        <p:spPr>
          <a:xfrm>
            <a:off x="8672484" y="3602058"/>
            <a:ext cx="263872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ato" panose="020F0502020204030203" pitchFamily="34" charset="0"/>
                <a:cs typeface="Noto Serif" panose="02020600060500020200" pitchFamily="18" charset="0"/>
              </a:rPr>
              <a:t>Ihre Rechte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ED12F9FF-0C26-0E46-878F-39B4BE3A83EB}"/>
              </a:ext>
            </a:extLst>
          </p:cNvPr>
          <p:cNvSpPr txBox="1">
            <a:spLocks/>
          </p:cNvSpPr>
          <p:nvPr/>
        </p:nvSpPr>
        <p:spPr>
          <a:xfrm>
            <a:off x="8921293" y="4101969"/>
            <a:ext cx="2369141" cy="2519664"/>
          </a:xfrm>
          <a:prstGeom prst="rect">
            <a:avLst/>
          </a:prstGeom>
          <a:gradFill>
            <a:gsLst>
              <a:gs pos="75000">
                <a:schemeClr val="accent5"/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en-US" sz="1200" dirty="0">
                <a:solidFill>
                  <a:schemeClr val="tx1"/>
                </a:solidFill>
                <a:latin typeface="Nunito Sans ExtraLight" pitchFamily="2" charset="77"/>
              </a:rPr>
              <a:t>Informieren Sie sich über Ihre Rechte auf Entschädigung bei Flugausfall und Verspätungen.</a:t>
            </a:r>
          </a:p>
          <a:p>
            <a:pPr algn="l" defTabSz="543818">
              <a:lnSpc>
                <a:spcPts val="1850"/>
              </a:lnSpc>
            </a:pPr>
            <a:r>
              <a:rPr lang="en-US" sz="1200" dirty="0">
                <a:solidFill>
                  <a:schemeClr val="tx1"/>
                </a:solidFill>
                <a:latin typeface="Nunito Sans ExtraLight" pitchFamily="2" charset="77"/>
              </a:rPr>
              <a:t>Misstrauen Sie Fluggesellschaften, die versuchen, Ihre vertraglichen oder gesetzlichen Rechte einzuschränken oder auszuschließen,</a:t>
            </a:r>
            <a:r>
              <a:rPr lang="de-DE" sz="1200" dirty="0">
                <a:solidFill>
                  <a:schemeClr val="tx1"/>
                </a:solidFill>
                <a:latin typeface="Nunito Sans ExtraLight" pitchFamily="2" charset="77"/>
              </a:rPr>
              <a:t> weil Sie über einen Vermittler gebucht haben.</a:t>
            </a:r>
            <a:r>
              <a:rPr lang="en-US" sz="1200" dirty="0">
                <a:solidFill>
                  <a:schemeClr val="tx1"/>
                </a:solidFill>
                <a:latin typeface="Nunito Sans ExtraLight" pitchFamily="2" charset="77"/>
              </a:rPr>
              <a:t> 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ED037BE-7A13-452B-8CB1-7F7F76D0F37C}"/>
              </a:ext>
            </a:extLst>
          </p:cNvPr>
          <p:cNvSpPr/>
          <p:nvPr/>
        </p:nvSpPr>
        <p:spPr>
          <a:xfrm>
            <a:off x="2283423" y="3681881"/>
            <a:ext cx="274028" cy="2587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4AA5672-A9D8-4518-AF84-C7CA04963712}"/>
              </a:ext>
            </a:extLst>
          </p:cNvPr>
          <p:cNvSpPr/>
          <p:nvPr/>
        </p:nvSpPr>
        <p:spPr>
          <a:xfrm>
            <a:off x="5529669" y="3682271"/>
            <a:ext cx="239751" cy="239751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D3ECA1-D7DE-4230-9178-A2CDC7D53C1E}"/>
              </a:ext>
            </a:extLst>
          </p:cNvPr>
          <p:cNvSpPr/>
          <p:nvPr/>
        </p:nvSpPr>
        <p:spPr>
          <a:xfrm>
            <a:off x="8899731" y="3608561"/>
            <a:ext cx="239751" cy="2570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4A4FD2AA-1455-4839-B1D8-0905FBB73814}"/>
              </a:ext>
            </a:extLst>
          </p:cNvPr>
          <p:cNvSpPr txBox="1">
            <a:spLocks/>
          </p:cNvSpPr>
          <p:nvPr/>
        </p:nvSpPr>
        <p:spPr>
          <a:xfrm>
            <a:off x="452387" y="4109978"/>
            <a:ext cx="1831036" cy="1264449"/>
          </a:xfrm>
          <a:prstGeom prst="rect">
            <a:avLst/>
          </a:prstGeom>
          <a:gradFill>
            <a:gsLst>
              <a:gs pos="75000">
                <a:schemeClr val="accent5"/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Wenn Sie vor dem Start die richtigen Tipps erhalten haben, </a:t>
            </a:r>
            <a:r>
              <a:rPr lang="de-DE" sz="1200">
                <a:solidFill>
                  <a:srgbClr val="000000"/>
                </a:solidFill>
                <a:latin typeface="Nunito Sans ExtraLight"/>
              </a:rPr>
              <a:t>werden Sie als </a:t>
            </a: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Verbraucher zum Pilot-in-Command.</a:t>
            </a:r>
            <a:endParaRPr lang="en-US" sz="1200" dirty="0">
              <a:solidFill>
                <a:srgbClr val="424242"/>
              </a:solidFill>
              <a:latin typeface="Nunito Sans ExtraLigh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7EF4FB9-5A38-453E-927D-A90FF9291195}"/>
              </a:ext>
            </a:extLst>
          </p:cNvPr>
          <p:cNvSpPr txBox="1"/>
          <p:nvPr/>
        </p:nvSpPr>
        <p:spPr>
          <a:xfrm>
            <a:off x="624403" y="3016586"/>
            <a:ext cx="136648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sz="3300" b="1" dirty="0">
                <a:solidFill>
                  <a:srgbClr val="274F6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10%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8F9F712-7CAE-4064-B90B-D2647F271A03}"/>
              </a:ext>
            </a:extLst>
          </p:cNvPr>
          <p:cNvSpPr/>
          <p:nvPr/>
        </p:nvSpPr>
        <p:spPr>
          <a:xfrm>
            <a:off x="830961" y="3664353"/>
            <a:ext cx="239751" cy="2397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770C2-59E5-4B9C-A223-69F03E8F9F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173128"/>
            <a:ext cx="990599" cy="6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25000">
        <p15:prstTrans prst="airplane" invX="1"/>
      </p:transition>
    </mc:Choice>
    <mc:Fallback xmlns="">
      <p:transition spd="slow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70B6716-5984-4F18-B508-36EB967CB2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518" y="6173128"/>
            <a:ext cx="798481" cy="684872"/>
          </a:xfrm>
          <a:prstGeom prst="rect">
            <a:avLst/>
          </a:prstGeom>
        </p:spPr>
      </p:pic>
      <p:sp>
        <p:nvSpPr>
          <p:cNvPr id="35" name="Shape 51341">
            <a:extLst>
              <a:ext uri="{FF2B5EF4-FFF2-40B4-BE49-F238E27FC236}">
                <a16:creationId xmlns:a16="http://schemas.microsoft.com/office/drawing/2014/main" id="{743A091B-198F-D349-96F2-87E040FFD0B8}"/>
              </a:ext>
            </a:extLst>
          </p:cNvPr>
          <p:cNvSpPr/>
          <p:nvPr/>
        </p:nvSpPr>
        <p:spPr>
          <a:xfrm>
            <a:off x="5088932" y="1864895"/>
            <a:ext cx="2014136" cy="730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533" y="0"/>
                  <a:pt x="6267" y="1905"/>
                  <a:pt x="4537" y="5714"/>
                </a:cubicBezTo>
                <a:cubicBezTo>
                  <a:pt x="3087" y="8908"/>
                  <a:pt x="2252" y="12935"/>
                  <a:pt x="2018" y="17093"/>
                </a:cubicBezTo>
                <a:lnTo>
                  <a:pt x="4546" y="17093"/>
                </a:lnTo>
                <a:cubicBezTo>
                  <a:pt x="4779" y="14691"/>
                  <a:pt x="5361" y="12398"/>
                  <a:pt x="6296" y="10538"/>
                </a:cubicBezTo>
                <a:cubicBezTo>
                  <a:pt x="7540" y="8061"/>
                  <a:pt x="9169" y="6824"/>
                  <a:pt x="10800" y="6824"/>
                </a:cubicBezTo>
                <a:cubicBezTo>
                  <a:pt x="12431" y="6824"/>
                  <a:pt x="14062" y="8061"/>
                  <a:pt x="15306" y="10538"/>
                </a:cubicBezTo>
                <a:cubicBezTo>
                  <a:pt x="16241" y="12398"/>
                  <a:pt x="16824" y="14691"/>
                  <a:pt x="17056" y="17093"/>
                </a:cubicBezTo>
                <a:lnTo>
                  <a:pt x="19585" y="17093"/>
                </a:lnTo>
                <a:cubicBezTo>
                  <a:pt x="19350" y="12935"/>
                  <a:pt x="18515" y="8908"/>
                  <a:pt x="17065" y="5714"/>
                </a:cubicBezTo>
                <a:cubicBezTo>
                  <a:pt x="15335" y="1905"/>
                  <a:pt x="13067" y="0"/>
                  <a:pt x="10800" y="0"/>
                </a:cubicBezTo>
                <a:close/>
                <a:moveTo>
                  <a:pt x="0" y="18587"/>
                </a:moveTo>
                <a:lnTo>
                  <a:pt x="0" y="21600"/>
                </a:lnTo>
                <a:lnTo>
                  <a:pt x="6380" y="21600"/>
                </a:lnTo>
                <a:lnTo>
                  <a:pt x="6380" y="18587"/>
                </a:lnTo>
                <a:lnTo>
                  <a:pt x="0" y="18587"/>
                </a:lnTo>
                <a:close/>
                <a:moveTo>
                  <a:pt x="15220" y="18587"/>
                </a:moveTo>
                <a:lnTo>
                  <a:pt x="15220" y="21600"/>
                </a:lnTo>
                <a:lnTo>
                  <a:pt x="21600" y="21600"/>
                </a:lnTo>
                <a:lnTo>
                  <a:pt x="21600" y="18587"/>
                </a:lnTo>
                <a:lnTo>
                  <a:pt x="15220" y="18587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37" name="Shape 51342">
            <a:extLst>
              <a:ext uri="{FF2B5EF4-FFF2-40B4-BE49-F238E27FC236}">
                <a16:creationId xmlns:a16="http://schemas.microsoft.com/office/drawing/2014/main" id="{8E4136A8-CC2B-5B41-BA4A-2697F49E4641}"/>
              </a:ext>
            </a:extLst>
          </p:cNvPr>
          <p:cNvSpPr/>
          <p:nvPr/>
        </p:nvSpPr>
        <p:spPr>
          <a:xfrm>
            <a:off x="3950669" y="2648289"/>
            <a:ext cx="1429533" cy="1553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58" y="0"/>
                </a:moveTo>
                <a:cubicBezTo>
                  <a:pt x="8782" y="0"/>
                  <a:pt x="7672" y="0"/>
                  <a:pt x="6733" y="58"/>
                </a:cubicBezTo>
                <a:cubicBezTo>
                  <a:pt x="5794" y="116"/>
                  <a:pt x="5028" y="232"/>
                  <a:pt x="4239" y="462"/>
                </a:cubicBezTo>
                <a:cubicBezTo>
                  <a:pt x="3371" y="753"/>
                  <a:pt x="2595" y="1212"/>
                  <a:pt x="1957" y="1799"/>
                </a:cubicBezTo>
                <a:cubicBezTo>
                  <a:pt x="1318" y="2386"/>
                  <a:pt x="818" y="3100"/>
                  <a:pt x="502" y="3898"/>
                </a:cubicBezTo>
                <a:cubicBezTo>
                  <a:pt x="251" y="4628"/>
                  <a:pt x="125" y="5337"/>
                  <a:pt x="63" y="6202"/>
                </a:cubicBezTo>
                <a:cubicBezTo>
                  <a:pt x="0" y="7066"/>
                  <a:pt x="0" y="8087"/>
                  <a:pt x="0" y="9440"/>
                </a:cubicBezTo>
                <a:lnTo>
                  <a:pt x="0" y="15344"/>
                </a:lnTo>
                <a:cubicBezTo>
                  <a:pt x="200" y="15450"/>
                  <a:pt x="391" y="15560"/>
                  <a:pt x="596" y="15665"/>
                </a:cubicBezTo>
                <a:cubicBezTo>
                  <a:pt x="6611" y="18746"/>
                  <a:pt x="13910" y="20683"/>
                  <a:pt x="21600" y="21600"/>
                </a:cubicBezTo>
                <a:lnTo>
                  <a:pt x="21600" y="0"/>
                </a:lnTo>
                <a:lnTo>
                  <a:pt x="10305" y="0"/>
                </a:lnTo>
                <a:lnTo>
                  <a:pt x="10258" y="0"/>
                </a:ln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38" name="Shape 51343">
            <a:extLst>
              <a:ext uri="{FF2B5EF4-FFF2-40B4-BE49-F238E27FC236}">
                <a16:creationId xmlns:a16="http://schemas.microsoft.com/office/drawing/2014/main" id="{13ABFD5D-D088-4644-8985-A1E1EAA14AFF}"/>
              </a:ext>
            </a:extLst>
          </p:cNvPr>
          <p:cNvSpPr/>
          <p:nvPr/>
        </p:nvSpPr>
        <p:spPr>
          <a:xfrm>
            <a:off x="6811798" y="2648289"/>
            <a:ext cx="1429534" cy="1553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7689" y="20681"/>
                  <a:pt x="14988" y="18742"/>
                  <a:pt x="21004" y="15665"/>
                </a:cubicBezTo>
                <a:cubicBezTo>
                  <a:pt x="21210" y="15560"/>
                  <a:pt x="21400" y="15450"/>
                  <a:pt x="21600" y="15344"/>
                </a:cubicBezTo>
                <a:lnTo>
                  <a:pt x="21600" y="9483"/>
                </a:lnTo>
                <a:cubicBezTo>
                  <a:pt x="21600" y="8109"/>
                  <a:pt x="21600" y="7078"/>
                  <a:pt x="21537" y="6208"/>
                </a:cubicBezTo>
                <a:cubicBezTo>
                  <a:pt x="21475" y="5337"/>
                  <a:pt x="21349" y="4628"/>
                  <a:pt x="21098" y="3898"/>
                </a:cubicBezTo>
                <a:cubicBezTo>
                  <a:pt x="20782" y="3100"/>
                  <a:pt x="20282" y="2386"/>
                  <a:pt x="19643" y="1799"/>
                </a:cubicBezTo>
                <a:cubicBezTo>
                  <a:pt x="19005" y="1212"/>
                  <a:pt x="18229" y="753"/>
                  <a:pt x="17361" y="462"/>
                </a:cubicBezTo>
                <a:cubicBezTo>
                  <a:pt x="16568" y="231"/>
                  <a:pt x="15798" y="115"/>
                  <a:pt x="14860" y="58"/>
                </a:cubicBezTo>
                <a:cubicBezTo>
                  <a:pt x="13921" y="0"/>
                  <a:pt x="12813" y="0"/>
                  <a:pt x="1134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39" name="Shape 51344">
            <a:extLst>
              <a:ext uri="{FF2B5EF4-FFF2-40B4-BE49-F238E27FC236}">
                <a16:creationId xmlns:a16="http://schemas.microsoft.com/office/drawing/2014/main" id="{5ABF1B08-5093-654B-B2CB-C069ECAB0F00}"/>
              </a:ext>
            </a:extLst>
          </p:cNvPr>
          <p:cNvSpPr/>
          <p:nvPr/>
        </p:nvSpPr>
        <p:spPr>
          <a:xfrm>
            <a:off x="3950669" y="3821001"/>
            <a:ext cx="1429533" cy="1797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3406"/>
                </a:lnTo>
                <a:cubicBezTo>
                  <a:pt x="0" y="14594"/>
                  <a:pt x="0" y="15484"/>
                  <a:pt x="63" y="16235"/>
                </a:cubicBezTo>
                <a:cubicBezTo>
                  <a:pt x="125" y="16987"/>
                  <a:pt x="251" y="17599"/>
                  <a:pt x="502" y="18229"/>
                </a:cubicBezTo>
                <a:cubicBezTo>
                  <a:pt x="818" y="18919"/>
                  <a:pt x="1318" y="19536"/>
                  <a:pt x="1957" y="20043"/>
                </a:cubicBezTo>
                <a:cubicBezTo>
                  <a:pt x="2595" y="20550"/>
                  <a:pt x="3371" y="20947"/>
                  <a:pt x="4239" y="21198"/>
                </a:cubicBezTo>
                <a:cubicBezTo>
                  <a:pt x="5032" y="21398"/>
                  <a:pt x="5802" y="21499"/>
                  <a:pt x="6740" y="21549"/>
                </a:cubicBezTo>
                <a:cubicBezTo>
                  <a:pt x="7679" y="21600"/>
                  <a:pt x="8787" y="21600"/>
                  <a:pt x="10258" y="21600"/>
                </a:cubicBezTo>
                <a:lnTo>
                  <a:pt x="21600" y="21600"/>
                </a:lnTo>
                <a:lnTo>
                  <a:pt x="21600" y="5279"/>
                </a:lnTo>
                <a:cubicBezTo>
                  <a:pt x="17652" y="4863"/>
                  <a:pt x="13805" y="4214"/>
                  <a:pt x="10169" y="3334"/>
                </a:cubicBezTo>
                <a:cubicBezTo>
                  <a:pt x="6533" y="2454"/>
                  <a:pt x="3107" y="1342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40" name="Shape 51345">
            <a:extLst>
              <a:ext uri="{FF2B5EF4-FFF2-40B4-BE49-F238E27FC236}">
                <a16:creationId xmlns:a16="http://schemas.microsoft.com/office/drawing/2014/main" id="{51C04644-2EE2-514C-8CC6-C66049304A18}"/>
              </a:ext>
            </a:extLst>
          </p:cNvPr>
          <p:cNvSpPr/>
          <p:nvPr/>
        </p:nvSpPr>
        <p:spPr>
          <a:xfrm>
            <a:off x="6811798" y="3821001"/>
            <a:ext cx="1429534" cy="1797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493" y="1342"/>
                  <a:pt x="15067" y="2454"/>
                  <a:pt x="11431" y="3334"/>
                </a:cubicBezTo>
                <a:cubicBezTo>
                  <a:pt x="7795" y="4214"/>
                  <a:pt x="3948" y="4863"/>
                  <a:pt x="0" y="5279"/>
                </a:cubicBezTo>
                <a:lnTo>
                  <a:pt x="0" y="21600"/>
                </a:lnTo>
                <a:lnTo>
                  <a:pt x="11295" y="21600"/>
                </a:lnTo>
                <a:cubicBezTo>
                  <a:pt x="12789" y="21600"/>
                  <a:pt x="13909" y="21600"/>
                  <a:pt x="14853" y="21549"/>
                </a:cubicBezTo>
                <a:cubicBezTo>
                  <a:pt x="15798" y="21499"/>
                  <a:pt x="16568" y="21398"/>
                  <a:pt x="17361" y="21198"/>
                </a:cubicBezTo>
                <a:cubicBezTo>
                  <a:pt x="18229" y="20947"/>
                  <a:pt x="19005" y="20550"/>
                  <a:pt x="19643" y="20043"/>
                </a:cubicBezTo>
                <a:cubicBezTo>
                  <a:pt x="20282" y="19536"/>
                  <a:pt x="20782" y="18919"/>
                  <a:pt x="21098" y="18229"/>
                </a:cubicBezTo>
                <a:cubicBezTo>
                  <a:pt x="21349" y="17599"/>
                  <a:pt x="21475" y="16986"/>
                  <a:pt x="21537" y="16239"/>
                </a:cubicBezTo>
                <a:cubicBezTo>
                  <a:pt x="21600" y="15492"/>
                  <a:pt x="21600" y="14610"/>
                  <a:pt x="21600" y="13441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41" name="Shape 51346">
            <a:extLst>
              <a:ext uri="{FF2B5EF4-FFF2-40B4-BE49-F238E27FC236}">
                <a16:creationId xmlns:a16="http://schemas.microsoft.com/office/drawing/2014/main" id="{6F707F89-DB55-D54E-AFF6-B09EF507E456}"/>
              </a:ext>
            </a:extLst>
          </p:cNvPr>
          <p:cNvSpPr/>
          <p:nvPr/>
        </p:nvSpPr>
        <p:spPr>
          <a:xfrm>
            <a:off x="5443117" y="2648353"/>
            <a:ext cx="1305765" cy="1589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205"/>
                </a:lnTo>
                <a:cubicBezTo>
                  <a:pt x="1857" y="21384"/>
                  <a:pt x="3730" y="21514"/>
                  <a:pt x="5613" y="21600"/>
                </a:cubicBezTo>
                <a:lnTo>
                  <a:pt x="5613" y="20524"/>
                </a:lnTo>
                <a:cubicBezTo>
                  <a:pt x="5613" y="19727"/>
                  <a:pt x="5615" y="19322"/>
                  <a:pt x="5780" y="18893"/>
                </a:cubicBezTo>
                <a:cubicBezTo>
                  <a:pt x="5989" y="18423"/>
                  <a:pt x="6437" y="18052"/>
                  <a:pt x="7009" y="17881"/>
                </a:cubicBezTo>
                <a:cubicBezTo>
                  <a:pt x="7528" y="17746"/>
                  <a:pt x="8024" y="17746"/>
                  <a:pt x="8995" y="17746"/>
                </a:cubicBezTo>
                <a:lnTo>
                  <a:pt x="9012" y="17746"/>
                </a:lnTo>
                <a:lnTo>
                  <a:pt x="12605" y="17746"/>
                </a:lnTo>
                <a:cubicBezTo>
                  <a:pt x="13575" y="17746"/>
                  <a:pt x="14068" y="17745"/>
                  <a:pt x="14591" y="17881"/>
                </a:cubicBezTo>
                <a:cubicBezTo>
                  <a:pt x="15163" y="18052"/>
                  <a:pt x="15611" y="18423"/>
                  <a:pt x="15820" y="18893"/>
                </a:cubicBezTo>
                <a:cubicBezTo>
                  <a:pt x="15985" y="19322"/>
                  <a:pt x="15987" y="19726"/>
                  <a:pt x="15987" y="20535"/>
                </a:cubicBezTo>
                <a:lnTo>
                  <a:pt x="15987" y="21600"/>
                </a:lnTo>
                <a:cubicBezTo>
                  <a:pt x="17870" y="21514"/>
                  <a:pt x="19743" y="21384"/>
                  <a:pt x="21600" y="21205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42" name="Shape 51347">
            <a:extLst>
              <a:ext uri="{FF2B5EF4-FFF2-40B4-BE49-F238E27FC236}">
                <a16:creationId xmlns:a16="http://schemas.microsoft.com/office/drawing/2014/main" id="{D4C96982-9353-504D-A21C-8A2175726D01}"/>
              </a:ext>
            </a:extLst>
          </p:cNvPr>
          <p:cNvSpPr/>
          <p:nvPr/>
        </p:nvSpPr>
        <p:spPr>
          <a:xfrm>
            <a:off x="5831959" y="4002735"/>
            <a:ext cx="528082" cy="462072"/>
          </a:xfrm>
          <a:prstGeom prst="roundRect">
            <a:avLst>
              <a:gd name="adj" fmla="val 21429"/>
            </a:avLst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43" name="Shape 51348">
            <a:extLst>
              <a:ext uri="{FF2B5EF4-FFF2-40B4-BE49-F238E27FC236}">
                <a16:creationId xmlns:a16="http://schemas.microsoft.com/office/drawing/2014/main" id="{9B4ED4E6-E838-D349-BE4A-A69C8E0EF783}"/>
              </a:ext>
            </a:extLst>
          </p:cNvPr>
          <p:cNvSpPr/>
          <p:nvPr/>
        </p:nvSpPr>
        <p:spPr>
          <a:xfrm>
            <a:off x="5443117" y="4268014"/>
            <a:ext cx="1305765" cy="1350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0672" y="108"/>
                  <a:pt x="19739" y="201"/>
                  <a:pt x="18803" y="280"/>
                </a:cubicBezTo>
                <a:cubicBezTo>
                  <a:pt x="17867" y="359"/>
                  <a:pt x="16928" y="423"/>
                  <a:pt x="15987" y="475"/>
                </a:cubicBezTo>
                <a:lnTo>
                  <a:pt x="15987" y="689"/>
                </a:lnTo>
                <a:cubicBezTo>
                  <a:pt x="15987" y="1158"/>
                  <a:pt x="15986" y="1511"/>
                  <a:pt x="15965" y="1810"/>
                </a:cubicBezTo>
                <a:cubicBezTo>
                  <a:pt x="15944" y="2108"/>
                  <a:pt x="15902" y="2353"/>
                  <a:pt x="15820" y="2606"/>
                </a:cubicBezTo>
                <a:cubicBezTo>
                  <a:pt x="15715" y="2883"/>
                  <a:pt x="15551" y="3130"/>
                  <a:pt x="15342" y="3333"/>
                </a:cubicBezTo>
                <a:cubicBezTo>
                  <a:pt x="15132" y="3537"/>
                  <a:pt x="14877" y="3696"/>
                  <a:pt x="14591" y="3797"/>
                </a:cubicBezTo>
                <a:cubicBezTo>
                  <a:pt x="14330" y="3877"/>
                  <a:pt x="14075" y="3917"/>
                  <a:pt x="13763" y="3938"/>
                </a:cubicBezTo>
                <a:cubicBezTo>
                  <a:pt x="13450" y="3958"/>
                  <a:pt x="13080" y="3958"/>
                  <a:pt x="12588" y="3958"/>
                </a:cubicBezTo>
                <a:lnTo>
                  <a:pt x="8995" y="3958"/>
                </a:lnTo>
                <a:cubicBezTo>
                  <a:pt x="8510" y="3958"/>
                  <a:pt x="8144" y="3958"/>
                  <a:pt x="7834" y="3938"/>
                </a:cubicBezTo>
                <a:cubicBezTo>
                  <a:pt x="7524" y="3917"/>
                  <a:pt x="7270" y="3877"/>
                  <a:pt x="7009" y="3797"/>
                </a:cubicBezTo>
                <a:cubicBezTo>
                  <a:pt x="6723" y="3696"/>
                  <a:pt x="6468" y="3537"/>
                  <a:pt x="6258" y="3333"/>
                </a:cubicBezTo>
                <a:cubicBezTo>
                  <a:pt x="6049" y="3130"/>
                  <a:pt x="5885" y="2883"/>
                  <a:pt x="5780" y="2606"/>
                </a:cubicBezTo>
                <a:cubicBezTo>
                  <a:pt x="5698" y="2353"/>
                  <a:pt x="5656" y="2108"/>
                  <a:pt x="5635" y="1807"/>
                </a:cubicBezTo>
                <a:cubicBezTo>
                  <a:pt x="5614" y="1506"/>
                  <a:pt x="5613" y="1149"/>
                  <a:pt x="5613" y="673"/>
                </a:cubicBezTo>
                <a:lnTo>
                  <a:pt x="5613" y="475"/>
                </a:lnTo>
                <a:cubicBezTo>
                  <a:pt x="4672" y="423"/>
                  <a:pt x="3733" y="359"/>
                  <a:pt x="2797" y="280"/>
                </a:cubicBezTo>
                <a:cubicBezTo>
                  <a:pt x="1861" y="201"/>
                  <a:pt x="928" y="108"/>
                  <a:pt x="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217"/>
            <a:endParaRPr sz="2532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C8900D-A79D-7B4B-81AE-CC7E1BFD96DD}"/>
              </a:ext>
            </a:extLst>
          </p:cNvPr>
          <p:cNvSpPr txBox="1"/>
          <p:nvPr/>
        </p:nvSpPr>
        <p:spPr>
          <a:xfrm>
            <a:off x="3479787" y="306186"/>
            <a:ext cx="523245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 defTabSz="914217">
              <a:buFont typeface="+mj-lt"/>
              <a:buAutoNum type="arabicPeriod" startAt="4"/>
            </a:pPr>
            <a:r>
              <a:rPr lang="en-US" sz="3300" b="1" dirty="0">
                <a:solidFill>
                  <a:srgbClr val="000000"/>
                </a:solidFill>
                <a:latin typeface="Noto Serif" panose="02020600060500020200" pitchFamily="18" charset="0"/>
                <a:cs typeface="Noto Serif" panose="02020600060500020200" pitchFamily="18" charset="0"/>
              </a:rPr>
              <a:t>Tipps für die Unterkunft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337DE8-0391-7342-9EE0-D9C362E84F62}"/>
              </a:ext>
            </a:extLst>
          </p:cNvPr>
          <p:cNvSpPr txBox="1"/>
          <p:nvPr/>
        </p:nvSpPr>
        <p:spPr>
          <a:xfrm>
            <a:off x="2764023" y="860184"/>
            <a:ext cx="6664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200" spc="300" dirty="0">
                <a:solidFill>
                  <a:srgbClr val="FFFFFF">
                    <a:lumMod val="65000"/>
                  </a:srgbClr>
                </a:solidFill>
                <a:latin typeface="Nunito Sans" pitchFamily="2" charset="77"/>
              </a:rPr>
              <a:t>Packen Sie Ihren Koffer mit diesen Tipps für die Unterkunft</a:t>
            </a:r>
          </a:p>
        </p:txBody>
      </p:sp>
      <p:sp>
        <p:nvSpPr>
          <p:cNvPr id="50" name="Freeform 965">
            <a:extLst>
              <a:ext uri="{FF2B5EF4-FFF2-40B4-BE49-F238E27FC236}">
                <a16:creationId xmlns:a16="http://schemas.microsoft.com/office/drawing/2014/main" id="{6881FA40-1342-3048-B8F7-795593F3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994" y="2953358"/>
            <a:ext cx="622883" cy="622885"/>
          </a:xfrm>
          <a:custGeom>
            <a:avLst/>
            <a:gdLst>
              <a:gd name="T0" fmla="*/ 66522 w 293327"/>
              <a:gd name="T1" fmla="*/ 253326 h 293760"/>
              <a:gd name="T2" fmla="*/ 87453 w 293327"/>
              <a:gd name="T3" fmla="*/ 253326 h 293760"/>
              <a:gd name="T4" fmla="*/ 152092 w 293327"/>
              <a:gd name="T5" fmla="*/ 222495 h 293760"/>
              <a:gd name="T6" fmla="*/ 272680 w 293327"/>
              <a:gd name="T7" fmla="*/ 284758 h 293760"/>
              <a:gd name="T8" fmla="*/ 286078 w 293327"/>
              <a:gd name="T9" fmla="*/ 222495 h 293760"/>
              <a:gd name="T10" fmla="*/ 218469 w 293327"/>
              <a:gd name="T11" fmla="*/ 33025 h 293760"/>
              <a:gd name="T12" fmla="*/ 218469 w 293327"/>
              <a:gd name="T13" fmla="*/ 53108 h 293760"/>
              <a:gd name="T14" fmla="*/ 218469 w 293327"/>
              <a:gd name="T15" fmla="*/ 33025 h 293760"/>
              <a:gd name="T16" fmla="*/ 237637 w 293327"/>
              <a:gd name="T17" fmla="*/ 42887 h 293760"/>
              <a:gd name="T18" fmla="*/ 199658 w 293327"/>
              <a:gd name="T19" fmla="*/ 42887 h 293760"/>
              <a:gd name="T20" fmla="*/ 22450 w 293327"/>
              <a:gd name="T21" fmla="*/ 9432 h 293760"/>
              <a:gd name="T22" fmla="*/ 9053 w 293327"/>
              <a:gd name="T23" fmla="*/ 71693 h 293760"/>
              <a:gd name="T24" fmla="*/ 136883 w 293327"/>
              <a:gd name="T25" fmla="*/ 9432 h 293760"/>
              <a:gd name="T26" fmla="*/ 219524 w 293327"/>
              <a:gd name="T27" fmla="*/ 9010 h 293760"/>
              <a:gd name="T28" fmla="*/ 184522 w 293327"/>
              <a:gd name="T29" fmla="*/ 43601 h 293760"/>
              <a:gd name="T30" fmla="*/ 219524 w 293327"/>
              <a:gd name="T31" fmla="*/ 92970 h 293760"/>
              <a:gd name="T32" fmla="*/ 254527 w 293327"/>
              <a:gd name="T33" fmla="*/ 43601 h 293760"/>
              <a:gd name="T34" fmla="*/ 219524 w 293327"/>
              <a:gd name="T35" fmla="*/ 9010 h 293760"/>
              <a:gd name="T36" fmla="*/ 177441 w 293327"/>
              <a:gd name="T37" fmla="*/ 433 h 293760"/>
              <a:gd name="T38" fmla="*/ 177441 w 293327"/>
              <a:gd name="T39" fmla="*/ 9432 h 293760"/>
              <a:gd name="T40" fmla="*/ 86910 w 293327"/>
              <a:gd name="T41" fmla="*/ 71693 h 293760"/>
              <a:gd name="T42" fmla="*/ 152092 w 293327"/>
              <a:gd name="T43" fmla="*/ 76012 h 293760"/>
              <a:gd name="T44" fmla="*/ 147385 w 293327"/>
              <a:gd name="T45" fmla="*/ 122082 h 293760"/>
              <a:gd name="T46" fmla="*/ 143039 w 293327"/>
              <a:gd name="T47" fmla="*/ 80331 h 293760"/>
              <a:gd name="T48" fmla="*/ 80391 w 293327"/>
              <a:gd name="T49" fmla="*/ 117403 h 293760"/>
              <a:gd name="T50" fmla="*/ 71701 w 293327"/>
              <a:gd name="T51" fmla="*/ 117403 h 293760"/>
              <a:gd name="T52" fmla="*/ 9053 w 293327"/>
              <a:gd name="T53" fmla="*/ 80331 h 293760"/>
              <a:gd name="T54" fmla="*/ 46353 w 293327"/>
              <a:gd name="T55" fmla="*/ 142597 h 293760"/>
              <a:gd name="T56" fmla="*/ 46353 w 293327"/>
              <a:gd name="T57" fmla="*/ 151593 h 293760"/>
              <a:gd name="T58" fmla="*/ 9053 w 293327"/>
              <a:gd name="T59" fmla="*/ 213499 h 293760"/>
              <a:gd name="T60" fmla="*/ 50697 w 293327"/>
              <a:gd name="T61" fmla="*/ 218177 h 293760"/>
              <a:gd name="T62" fmla="*/ 9053 w 293327"/>
              <a:gd name="T63" fmla="*/ 222495 h 293760"/>
              <a:gd name="T64" fmla="*/ 22450 w 293327"/>
              <a:gd name="T65" fmla="*/ 284758 h 293760"/>
              <a:gd name="T66" fmla="*/ 143039 w 293327"/>
              <a:gd name="T67" fmla="*/ 222495 h 293760"/>
              <a:gd name="T68" fmla="*/ 101395 w 293327"/>
              <a:gd name="T69" fmla="*/ 218177 h 293760"/>
              <a:gd name="T70" fmla="*/ 143039 w 293327"/>
              <a:gd name="T71" fmla="*/ 213499 h 293760"/>
              <a:gd name="T72" fmla="*/ 147385 w 293327"/>
              <a:gd name="T73" fmla="*/ 172108 h 293760"/>
              <a:gd name="T74" fmla="*/ 152092 w 293327"/>
              <a:gd name="T75" fmla="*/ 213499 h 293760"/>
              <a:gd name="T76" fmla="*/ 214740 w 293327"/>
              <a:gd name="T77" fmla="*/ 176788 h 293760"/>
              <a:gd name="T78" fmla="*/ 223793 w 293327"/>
              <a:gd name="T79" fmla="*/ 176788 h 293760"/>
              <a:gd name="T80" fmla="*/ 286078 w 293327"/>
              <a:gd name="T81" fmla="*/ 213499 h 293760"/>
              <a:gd name="T82" fmla="*/ 248780 w 293327"/>
              <a:gd name="T83" fmla="*/ 151593 h 293760"/>
              <a:gd name="T84" fmla="*/ 248780 w 293327"/>
              <a:gd name="T85" fmla="*/ 142597 h 293760"/>
              <a:gd name="T86" fmla="*/ 286078 w 293327"/>
              <a:gd name="T87" fmla="*/ 22745 h 293760"/>
              <a:gd name="T88" fmla="*/ 260730 w 293327"/>
              <a:gd name="T89" fmla="*/ 9432 h 293760"/>
              <a:gd name="T90" fmla="*/ 260730 w 293327"/>
              <a:gd name="T91" fmla="*/ 433 h 293760"/>
              <a:gd name="T92" fmla="*/ 295131 w 293327"/>
              <a:gd name="T93" fmla="*/ 22745 h 293760"/>
              <a:gd name="T94" fmla="*/ 272680 w 293327"/>
              <a:gd name="T95" fmla="*/ 293397 h 293760"/>
              <a:gd name="T96" fmla="*/ 0 w 293327"/>
              <a:gd name="T97" fmla="*/ 271440 h 293760"/>
              <a:gd name="T98" fmla="*/ 22450 w 293327"/>
              <a:gd name="T99" fmla="*/ 433 h 293760"/>
              <a:gd name="T100" fmla="*/ 250558 w 293327"/>
              <a:gd name="T101" fmla="*/ 12973 h 293760"/>
              <a:gd name="T102" fmla="*/ 250558 w 293327"/>
              <a:gd name="T103" fmla="*/ 74952 h 293760"/>
              <a:gd name="T104" fmla="*/ 224216 w 293327"/>
              <a:gd name="T105" fmla="*/ 146664 h 293760"/>
              <a:gd name="T106" fmla="*/ 81318 w 293327"/>
              <a:gd name="T107" fmla="*/ 151346 h 293760"/>
              <a:gd name="T108" fmla="*/ 96113 w 293327"/>
              <a:gd name="T109" fmla="*/ 253326 h 293760"/>
              <a:gd name="T110" fmla="*/ 57500 w 293327"/>
              <a:gd name="T111" fmla="*/ 253326 h 293760"/>
              <a:gd name="T112" fmla="*/ 72658 w 293327"/>
              <a:gd name="T113" fmla="*/ 146664 h 293760"/>
              <a:gd name="T114" fmla="*/ 215193 w 293327"/>
              <a:gd name="T115" fmla="*/ 142339 h 293760"/>
              <a:gd name="T116" fmla="*/ 188491 w 293327"/>
              <a:gd name="T117" fmla="*/ 74952 h 293760"/>
              <a:gd name="T118" fmla="*/ 188491 w 293327"/>
              <a:gd name="T119" fmla="*/ 12973 h 2937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327" h="293760">
                <a:moveTo>
                  <a:pt x="76517" y="243537"/>
                </a:moveTo>
                <a:cubicBezTo>
                  <a:pt x="70779" y="243537"/>
                  <a:pt x="66116" y="247867"/>
                  <a:pt x="66116" y="253639"/>
                </a:cubicBezTo>
                <a:cubicBezTo>
                  <a:pt x="66116" y="259412"/>
                  <a:pt x="70779" y="264102"/>
                  <a:pt x="76517" y="264102"/>
                </a:cubicBezTo>
                <a:cubicBezTo>
                  <a:pt x="82255" y="264102"/>
                  <a:pt x="86918" y="259412"/>
                  <a:pt x="86918" y="253639"/>
                </a:cubicBezTo>
                <a:cubicBezTo>
                  <a:pt x="86918" y="247867"/>
                  <a:pt x="82255" y="243537"/>
                  <a:pt x="76517" y="243537"/>
                </a:cubicBezTo>
                <a:close/>
                <a:moveTo>
                  <a:pt x="151162" y="222770"/>
                </a:moveTo>
                <a:lnTo>
                  <a:pt x="151162" y="285111"/>
                </a:lnTo>
                <a:lnTo>
                  <a:pt x="271013" y="285111"/>
                </a:lnTo>
                <a:cubicBezTo>
                  <a:pt x="278211" y="285111"/>
                  <a:pt x="284329" y="278985"/>
                  <a:pt x="284329" y="271778"/>
                </a:cubicBezTo>
                <a:lnTo>
                  <a:pt x="284329" y="222770"/>
                </a:lnTo>
                <a:lnTo>
                  <a:pt x="151162" y="222770"/>
                </a:lnTo>
                <a:close/>
                <a:moveTo>
                  <a:pt x="217134" y="33065"/>
                </a:moveTo>
                <a:cubicBezTo>
                  <a:pt x="211490" y="33065"/>
                  <a:pt x="206904" y="37298"/>
                  <a:pt x="206904" y="42942"/>
                </a:cubicBezTo>
                <a:cubicBezTo>
                  <a:pt x="206904" y="48587"/>
                  <a:pt x="211490" y="53173"/>
                  <a:pt x="217134" y="53173"/>
                </a:cubicBezTo>
                <a:cubicBezTo>
                  <a:pt x="222779" y="53173"/>
                  <a:pt x="227365" y="48587"/>
                  <a:pt x="227365" y="42942"/>
                </a:cubicBezTo>
                <a:cubicBezTo>
                  <a:pt x="227365" y="37298"/>
                  <a:pt x="222779" y="33065"/>
                  <a:pt x="217134" y="33065"/>
                </a:cubicBezTo>
                <a:close/>
                <a:moveTo>
                  <a:pt x="217134" y="24245"/>
                </a:moveTo>
                <a:cubicBezTo>
                  <a:pt x="227365" y="24245"/>
                  <a:pt x="236184" y="32712"/>
                  <a:pt x="236184" y="42942"/>
                </a:cubicBezTo>
                <a:cubicBezTo>
                  <a:pt x="236184" y="53526"/>
                  <a:pt x="227365" y="61992"/>
                  <a:pt x="217134" y="61992"/>
                </a:cubicBezTo>
                <a:cubicBezTo>
                  <a:pt x="206551" y="61992"/>
                  <a:pt x="198437" y="53526"/>
                  <a:pt x="198437" y="42942"/>
                </a:cubicBezTo>
                <a:cubicBezTo>
                  <a:pt x="198437" y="32712"/>
                  <a:pt x="206551" y="24245"/>
                  <a:pt x="217134" y="24245"/>
                </a:cubicBezTo>
                <a:close/>
                <a:moveTo>
                  <a:pt x="22314" y="9442"/>
                </a:moveTo>
                <a:cubicBezTo>
                  <a:pt x="15116" y="9442"/>
                  <a:pt x="8998" y="15208"/>
                  <a:pt x="8998" y="22775"/>
                </a:cubicBezTo>
                <a:lnTo>
                  <a:pt x="8998" y="71783"/>
                </a:lnTo>
                <a:lnTo>
                  <a:pt x="73782" y="71783"/>
                </a:lnTo>
                <a:lnTo>
                  <a:pt x="136046" y="9442"/>
                </a:lnTo>
                <a:lnTo>
                  <a:pt x="22314" y="9442"/>
                </a:lnTo>
                <a:close/>
                <a:moveTo>
                  <a:pt x="218182" y="9020"/>
                </a:moveTo>
                <a:cubicBezTo>
                  <a:pt x="209216" y="9020"/>
                  <a:pt x="200250" y="12267"/>
                  <a:pt x="193794" y="19122"/>
                </a:cubicBezTo>
                <a:cubicBezTo>
                  <a:pt x="186980" y="25616"/>
                  <a:pt x="183394" y="34636"/>
                  <a:pt x="183394" y="43656"/>
                </a:cubicBezTo>
                <a:cubicBezTo>
                  <a:pt x="183394" y="53037"/>
                  <a:pt x="186980" y="62057"/>
                  <a:pt x="193794" y="68551"/>
                </a:cubicBezTo>
                <a:lnTo>
                  <a:pt x="218182" y="93085"/>
                </a:lnTo>
                <a:lnTo>
                  <a:pt x="242570" y="68551"/>
                </a:lnTo>
                <a:cubicBezTo>
                  <a:pt x="249384" y="62057"/>
                  <a:pt x="252971" y="53037"/>
                  <a:pt x="252971" y="43656"/>
                </a:cubicBezTo>
                <a:cubicBezTo>
                  <a:pt x="252971" y="34636"/>
                  <a:pt x="249384" y="25616"/>
                  <a:pt x="242570" y="19122"/>
                </a:cubicBezTo>
                <a:cubicBezTo>
                  <a:pt x="235756" y="12267"/>
                  <a:pt x="227148" y="9020"/>
                  <a:pt x="218182" y="9020"/>
                </a:cubicBezTo>
                <a:close/>
                <a:moveTo>
                  <a:pt x="22314" y="433"/>
                </a:moveTo>
                <a:lnTo>
                  <a:pt x="176356" y="433"/>
                </a:lnTo>
                <a:cubicBezTo>
                  <a:pt x="178876" y="433"/>
                  <a:pt x="180675" y="2595"/>
                  <a:pt x="180675" y="5118"/>
                </a:cubicBezTo>
                <a:cubicBezTo>
                  <a:pt x="180675" y="7280"/>
                  <a:pt x="178876" y="9442"/>
                  <a:pt x="176356" y="9442"/>
                </a:cubicBezTo>
                <a:lnTo>
                  <a:pt x="148283" y="9442"/>
                </a:lnTo>
                <a:lnTo>
                  <a:pt x="86379" y="71783"/>
                </a:lnTo>
                <a:lnTo>
                  <a:pt x="146484" y="71783"/>
                </a:lnTo>
                <a:cubicBezTo>
                  <a:pt x="149003" y="71783"/>
                  <a:pt x="151162" y="73585"/>
                  <a:pt x="151162" y="76107"/>
                </a:cubicBezTo>
                <a:lnTo>
                  <a:pt x="151162" y="117548"/>
                </a:lnTo>
                <a:cubicBezTo>
                  <a:pt x="151162" y="120070"/>
                  <a:pt x="149003" y="122232"/>
                  <a:pt x="146484" y="122232"/>
                </a:cubicBezTo>
                <a:cubicBezTo>
                  <a:pt x="144324" y="122232"/>
                  <a:pt x="142165" y="120070"/>
                  <a:pt x="142165" y="117548"/>
                </a:cubicBezTo>
                <a:lnTo>
                  <a:pt x="142165" y="80431"/>
                </a:lnTo>
                <a:lnTo>
                  <a:pt x="79900" y="80431"/>
                </a:lnTo>
                <a:lnTo>
                  <a:pt x="79900" y="117548"/>
                </a:lnTo>
                <a:cubicBezTo>
                  <a:pt x="79900" y="120070"/>
                  <a:pt x="78101" y="122232"/>
                  <a:pt x="75581" y="122232"/>
                </a:cubicBezTo>
                <a:cubicBezTo>
                  <a:pt x="73422" y="122232"/>
                  <a:pt x="71262" y="120070"/>
                  <a:pt x="71262" y="117548"/>
                </a:cubicBezTo>
                <a:lnTo>
                  <a:pt x="71262" y="80431"/>
                </a:lnTo>
                <a:lnTo>
                  <a:pt x="8998" y="80431"/>
                </a:lnTo>
                <a:lnTo>
                  <a:pt x="8998" y="142772"/>
                </a:lnTo>
                <a:lnTo>
                  <a:pt x="46068" y="142772"/>
                </a:lnTo>
                <a:cubicBezTo>
                  <a:pt x="48588" y="142772"/>
                  <a:pt x="50387" y="144574"/>
                  <a:pt x="50387" y="147096"/>
                </a:cubicBezTo>
                <a:cubicBezTo>
                  <a:pt x="50387" y="149619"/>
                  <a:pt x="48588" y="151781"/>
                  <a:pt x="46068" y="151781"/>
                </a:cubicBezTo>
                <a:lnTo>
                  <a:pt x="8998" y="151781"/>
                </a:lnTo>
                <a:lnTo>
                  <a:pt x="8998" y="213762"/>
                </a:lnTo>
                <a:lnTo>
                  <a:pt x="46068" y="213762"/>
                </a:lnTo>
                <a:cubicBezTo>
                  <a:pt x="48588" y="213762"/>
                  <a:pt x="50387" y="215924"/>
                  <a:pt x="50387" y="218446"/>
                </a:cubicBezTo>
                <a:cubicBezTo>
                  <a:pt x="50387" y="220969"/>
                  <a:pt x="48588" y="222770"/>
                  <a:pt x="46068" y="222770"/>
                </a:cubicBezTo>
                <a:lnTo>
                  <a:pt x="8998" y="222770"/>
                </a:lnTo>
                <a:lnTo>
                  <a:pt x="8998" y="271778"/>
                </a:lnTo>
                <a:cubicBezTo>
                  <a:pt x="8998" y="278985"/>
                  <a:pt x="15116" y="285111"/>
                  <a:pt x="22314" y="285111"/>
                </a:cubicBezTo>
                <a:lnTo>
                  <a:pt x="142165" y="285111"/>
                </a:lnTo>
                <a:lnTo>
                  <a:pt x="142165" y="222770"/>
                </a:lnTo>
                <a:lnTo>
                  <a:pt x="105094" y="222770"/>
                </a:lnTo>
                <a:cubicBezTo>
                  <a:pt x="102934" y="222770"/>
                  <a:pt x="100775" y="220969"/>
                  <a:pt x="100775" y="218446"/>
                </a:cubicBezTo>
                <a:cubicBezTo>
                  <a:pt x="100775" y="215924"/>
                  <a:pt x="102934" y="213762"/>
                  <a:pt x="105094" y="213762"/>
                </a:cubicBezTo>
                <a:lnTo>
                  <a:pt x="142165" y="213762"/>
                </a:lnTo>
                <a:lnTo>
                  <a:pt x="142165" y="177006"/>
                </a:lnTo>
                <a:cubicBezTo>
                  <a:pt x="142165" y="174483"/>
                  <a:pt x="144324" y="172321"/>
                  <a:pt x="146484" y="172321"/>
                </a:cubicBezTo>
                <a:cubicBezTo>
                  <a:pt x="149003" y="172321"/>
                  <a:pt x="151162" y="174483"/>
                  <a:pt x="151162" y="177006"/>
                </a:cubicBezTo>
                <a:lnTo>
                  <a:pt x="151162" y="213762"/>
                </a:lnTo>
                <a:lnTo>
                  <a:pt x="213427" y="213762"/>
                </a:lnTo>
                <a:lnTo>
                  <a:pt x="213427" y="177006"/>
                </a:lnTo>
                <a:cubicBezTo>
                  <a:pt x="213427" y="174483"/>
                  <a:pt x="215227" y="172321"/>
                  <a:pt x="217746" y="172321"/>
                </a:cubicBezTo>
                <a:cubicBezTo>
                  <a:pt x="220265" y="172321"/>
                  <a:pt x="222425" y="174483"/>
                  <a:pt x="222425" y="177006"/>
                </a:cubicBezTo>
                <a:lnTo>
                  <a:pt x="222425" y="213762"/>
                </a:lnTo>
                <a:lnTo>
                  <a:pt x="284329" y="213762"/>
                </a:lnTo>
                <a:lnTo>
                  <a:pt x="284329" y="151781"/>
                </a:lnTo>
                <a:lnTo>
                  <a:pt x="247259" y="151781"/>
                </a:lnTo>
                <a:cubicBezTo>
                  <a:pt x="244739" y="151781"/>
                  <a:pt x="242940" y="149619"/>
                  <a:pt x="242940" y="147096"/>
                </a:cubicBezTo>
                <a:cubicBezTo>
                  <a:pt x="242940" y="144574"/>
                  <a:pt x="244739" y="142772"/>
                  <a:pt x="247259" y="142772"/>
                </a:cubicBezTo>
                <a:lnTo>
                  <a:pt x="284329" y="142772"/>
                </a:lnTo>
                <a:lnTo>
                  <a:pt x="284329" y="22775"/>
                </a:lnTo>
                <a:cubicBezTo>
                  <a:pt x="284329" y="15208"/>
                  <a:pt x="278211" y="9442"/>
                  <a:pt x="271013" y="9442"/>
                </a:cubicBezTo>
                <a:lnTo>
                  <a:pt x="259136" y="9442"/>
                </a:lnTo>
                <a:cubicBezTo>
                  <a:pt x="256616" y="9442"/>
                  <a:pt x="254817" y="7280"/>
                  <a:pt x="254817" y="5118"/>
                </a:cubicBezTo>
                <a:cubicBezTo>
                  <a:pt x="254817" y="2595"/>
                  <a:pt x="256616" y="433"/>
                  <a:pt x="259136" y="433"/>
                </a:cubicBezTo>
                <a:lnTo>
                  <a:pt x="271013" y="433"/>
                </a:lnTo>
                <a:cubicBezTo>
                  <a:pt x="283250" y="433"/>
                  <a:pt x="293327" y="10523"/>
                  <a:pt x="293327" y="22775"/>
                </a:cubicBezTo>
                <a:lnTo>
                  <a:pt x="293327" y="271778"/>
                </a:lnTo>
                <a:cubicBezTo>
                  <a:pt x="293327" y="284030"/>
                  <a:pt x="283250" y="293760"/>
                  <a:pt x="271013" y="293760"/>
                </a:cubicBezTo>
                <a:lnTo>
                  <a:pt x="22314" y="293760"/>
                </a:lnTo>
                <a:cubicBezTo>
                  <a:pt x="10077" y="293760"/>
                  <a:pt x="0" y="284030"/>
                  <a:pt x="0" y="271778"/>
                </a:cubicBezTo>
                <a:lnTo>
                  <a:pt x="0" y="22775"/>
                </a:lnTo>
                <a:cubicBezTo>
                  <a:pt x="0" y="10523"/>
                  <a:pt x="10077" y="433"/>
                  <a:pt x="22314" y="433"/>
                </a:cubicBezTo>
                <a:close/>
                <a:moveTo>
                  <a:pt x="218048" y="0"/>
                </a:moveTo>
                <a:cubicBezTo>
                  <a:pt x="229211" y="0"/>
                  <a:pt x="240418" y="4329"/>
                  <a:pt x="249026" y="12988"/>
                </a:cubicBezTo>
                <a:cubicBezTo>
                  <a:pt x="257275" y="20926"/>
                  <a:pt x="261578" y="32111"/>
                  <a:pt x="261578" y="43656"/>
                </a:cubicBezTo>
                <a:cubicBezTo>
                  <a:pt x="261578" y="55562"/>
                  <a:pt x="257275" y="66386"/>
                  <a:pt x="249026" y="75045"/>
                </a:cubicBezTo>
                <a:lnTo>
                  <a:pt x="222845" y="101383"/>
                </a:lnTo>
                <a:lnTo>
                  <a:pt x="222845" y="146844"/>
                </a:lnTo>
                <a:cubicBezTo>
                  <a:pt x="222845" y="149369"/>
                  <a:pt x="220693" y="151534"/>
                  <a:pt x="218182" y="151534"/>
                </a:cubicBezTo>
                <a:lnTo>
                  <a:pt x="80821" y="151534"/>
                </a:lnTo>
                <a:lnTo>
                  <a:pt x="80821" y="235239"/>
                </a:lnTo>
                <a:cubicBezTo>
                  <a:pt x="89428" y="237043"/>
                  <a:pt x="95525" y="244619"/>
                  <a:pt x="95525" y="253639"/>
                </a:cubicBezTo>
                <a:cubicBezTo>
                  <a:pt x="95525" y="264463"/>
                  <a:pt x="86918" y="273122"/>
                  <a:pt x="76517" y="273122"/>
                </a:cubicBezTo>
                <a:cubicBezTo>
                  <a:pt x="66116" y="273122"/>
                  <a:pt x="57150" y="264463"/>
                  <a:pt x="57150" y="253639"/>
                </a:cubicBezTo>
                <a:cubicBezTo>
                  <a:pt x="57150" y="244619"/>
                  <a:pt x="63606" y="237043"/>
                  <a:pt x="72213" y="235239"/>
                </a:cubicBezTo>
                <a:lnTo>
                  <a:pt x="72213" y="146844"/>
                </a:lnTo>
                <a:cubicBezTo>
                  <a:pt x="72213" y="144318"/>
                  <a:pt x="74365" y="142514"/>
                  <a:pt x="76517" y="142514"/>
                </a:cubicBezTo>
                <a:lnTo>
                  <a:pt x="213878" y="142514"/>
                </a:lnTo>
                <a:lnTo>
                  <a:pt x="213878" y="101383"/>
                </a:lnTo>
                <a:lnTo>
                  <a:pt x="187339" y="75045"/>
                </a:lnTo>
                <a:cubicBezTo>
                  <a:pt x="179090" y="66386"/>
                  <a:pt x="174786" y="55562"/>
                  <a:pt x="174786" y="43656"/>
                </a:cubicBezTo>
                <a:cubicBezTo>
                  <a:pt x="174786" y="32111"/>
                  <a:pt x="179090" y="20926"/>
                  <a:pt x="187339" y="12988"/>
                </a:cubicBezTo>
                <a:cubicBezTo>
                  <a:pt x="195767" y="4329"/>
                  <a:pt x="206885" y="0"/>
                  <a:pt x="2180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51" name="Freeform 966">
            <a:extLst>
              <a:ext uri="{FF2B5EF4-FFF2-40B4-BE49-F238E27FC236}">
                <a16:creationId xmlns:a16="http://schemas.microsoft.com/office/drawing/2014/main" id="{D4BF0861-3A65-3145-834E-F94CD1986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527" y="2953358"/>
            <a:ext cx="622883" cy="622885"/>
          </a:xfrm>
          <a:custGeom>
            <a:avLst/>
            <a:gdLst>
              <a:gd name="T0" fmla="*/ 98255 w 293327"/>
              <a:gd name="T1" fmla="*/ 286431 h 293327"/>
              <a:gd name="T2" fmla="*/ 196874 w 293327"/>
              <a:gd name="T3" fmla="*/ 259601 h 293327"/>
              <a:gd name="T4" fmla="*/ 111439 w 293327"/>
              <a:gd name="T5" fmla="*/ 150144 h 293327"/>
              <a:gd name="T6" fmla="*/ 111439 w 293327"/>
              <a:gd name="T7" fmla="*/ 159345 h 293327"/>
              <a:gd name="T8" fmla="*/ 111439 w 293327"/>
              <a:gd name="T9" fmla="*/ 150144 h 293327"/>
              <a:gd name="T10" fmla="*/ 212464 w 293327"/>
              <a:gd name="T11" fmla="*/ 207028 h 293327"/>
              <a:gd name="T12" fmla="*/ 226969 w 293327"/>
              <a:gd name="T13" fmla="*/ 177298 h 293327"/>
              <a:gd name="T14" fmla="*/ 190711 w 293327"/>
              <a:gd name="T15" fmla="*/ 142853 h 293327"/>
              <a:gd name="T16" fmla="*/ 116231 w 293327"/>
              <a:gd name="T17" fmla="*/ 133979 h 293327"/>
              <a:gd name="T18" fmla="*/ 107017 w 293327"/>
              <a:gd name="T19" fmla="*/ 133979 h 293327"/>
              <a:gd name="T20" fmla="*/ 111439 w 293327"/>
              <a:gd name="T21" fmla="*/ 107018 h 293327"/>
              <a:gd name="T22" fmla="*/ 111439 w 293327"/>
              <a:gd name="T23" fmla="*/ 116233 h 293327"/>
              <a:gd name="T24" fmla="*/ 111439 w 293327"/>
              <a:gd name="T25" fmla="*/ 107018 h 293327"/>
              <a:gd name="T26" fmla="*/ 199752 w 293327"/>
              <a:gd name="T27" fmla="*/ 100629 h 293327"/>
              <a:gd name="T28" fmla="*/ 199752 w 293327"/>
              <a:gd name="T29" fmla="*/ 109843 h 293327"/>
              <a:gd name="T30" fmla="*/ 135767 w 293327"/>
              <a:gd name="T31" fmla="*/ 105050 h 293327"/>
              <a:gd name="T32" fmla="*/ 111439 w 293327"/>
              <a:gd name="T33" fmla="*/ 84655 h 293327"/>
              <a:gd name="T34" fmla="*/ 111439 w 293327"/>
              <a:gd name="T35" fmla="*/ 93855 h 293327"/>
              <a:gd name="T36" fmla="*/ 111439 w 293327"/>
              <a:gd name="T37" fmla="*/ 84655 h 293327"/>
              <a:gd name="T38" fmla="*/ 218473 w 293327"/>
              <a:gd name="T39" fmla="*/ 70280 h 293327"/>
              <a:gd name="T40" fmla="*/ 218473 w 293327"/>
              <a:gd name="T41" fmla="*/ 79481 h 293327"/>
              <a:gd name="T42" fmla="*/ 186880 w 293327"/>
              <a:gd name="T43" fmla="*/ 74880 h 293327"/>
              <a:gd name="T44" fmla="*/ 140176 w 293327"/>
              <a:gd name="T45" fmla="*/ 70280 h 293327"/>
              <a:gd name="T46" fmla="*/ 172137 w 293327"/>
              <a:gd name="T47" fmla="*/ 74880 h 293327"/>
              <a:gd name="T48" fmla="*/ 140176 w 293327"/>
              <a:gd name="T49" fmla="*/ 79481 h 293327"/>
              <a:gd name="T50" fmla="*/ 140176 w 293327"/>
              <a:gd name="T51" fmla="*/ 70280 h 293327"/>
              <a:gd name="T52" fmla="*/ 116231 w 293327"/>
              <a:gd name="T53" fmla="*/ 66894 h 293327"/>
              <a:gd name="T54" fmla="*/ 107017 w 293327"/>
              <a:gd name="T55" fmla="*/ 66894 h 293327"/>
              <a:gd name="T56" fmla="*/ 45886 w 293327"/>
              <a:gd name="T57" fmla="*/ 41530 h 293327"/>
              <a:gd name="T58" fmla="*/ 253601 w 293327"/>
              <a:gd name="T59" fmla="*/ 46239 h 293327"/>
              <a:gd name="T60" fmla="*/ 249244 w 293327"/>
              <a:gd name="T61" fmla="*/ 138616 h 293327"/>
              <a:gd name="T62" fmla="*/ 244523 w 293327"/>
              <a:gd name="T63" fmla="*/ 50586 h 293327"/>
              <a:gd name="T64" fmla="*/ 50608 w 293327"/>
              <a:gd name="T65" fmla="*/ 68699 h 293327"/>
              <a:gd name="T66" fmla="*/ 50608 w 293327"/>
              <a:gd name="T67" fmla="*/ 154558 h 293327"/>
              <a:gd name="T68" fmla="*/ 173711 w 293327"/>
              <a:gd name="T69" fmla="*/ 172671 h 293327"/>
              <a:gd name="T70" fmla="*/ 173711 w 293327"/>
              <a:gd name="T71" fmla="*/ 181727 h 293327"/>
              <a:gd name="T72" fmla="*/ 41530 w 293327"/>
              <a:gd name="T73" fmla="*/ 177380 h 293327"/>
              <a:gd name="T74" fmla="*/ 45886 w 293327"/>
              <a:gd name="T75" fmla="*/ 145862 h 293327"/>
              <a:gd name="T76" fmla="*/ 45886 w 293327"/>
              <a:gd name="T77" fmla="*/ 77394 h 293327"/>
              <a:gd name="T78" fmla="*/ 41530 w 293327"/>
              <a:gd name="T79" fmla="*/ 46239 h 293327"/>
              <a:gd name="T80" fmla="*/ 22479 w 293327"/>
              <a:gd name="T81" fmla="*/ 9064 h 293327"/>
              <a:gd name="T82" fmla="*/ 9064 w 293327"/>
              <a:gd name="T83" fmla="*/ 214643 h 293327"/>
              <a:gd name="T84" fmla="*/ 192524 w 293327"/>
              <a:gd name="T85" fmla="*/ 219356 h 293327"/>
              <a:gd name="T86" fmla="*/ 9064 w 293327"/>
              <a:gd name="T87" fmla="*/ 223707 h 293327"/>
              <a:gd name="T88" fmla="*/ 22479 w 293327"/>
              <a:gd name="T89" fmla="*/ 250537 h 293327"/>
              <a:gd name="T90" fmla="*/ 286067 w 293327"/>
              <a:gd name="T91" fmla="*/ 237121 h 293327"/>
              <a:gd name="T92" fmla="*/ 211741 w 293327"/>
              <a:gd name="T93" fmla="*/ 223707 h 293327"/>
              <a:gd name="T94" fmla="*/ 179109 w 293327"/>
              <a:gd name="T95" fmla="*/ 137416 h 293327"/>
              <a:gd name="T96" fmla="*/ 184911 w 293327"/>
              <a:gd name="T97" fmla="*/ 131615 h 293327"/>
              <a:gd name="T98" fmla="*/ 271202 w 293327"/>
              <a:gd name="T99" fmla="*/ 164246 h 293327"/>
              <a:gd name="T100" fmla="*/ 232407 w 293327"/>
              <a:gd name="T101" fmla="*/ 184912 h 293327"/>
              <a:gd name="T102" fmla="*/ 286067 w 293327"/>
              <a:gd name="T103" fmla="*/ 214643 h 293327"/>
              <a:gd name="T104" fmla="*/ 272652 w 293327"/>
              <a:gd name="T105" fmla="*/ 9064 h 293327"/>
              <a:gd name="T106" fmla="*/ 22479 w 293327"/>
              <a:gd name="T107" fmla="*/ 0 h 293327"/>
              <a:gd name="T108" fmla="*/ 295131 w 293327"/>
              <a:gd name="T109" fmla="*/ 22479 h 293327"/>
              <a:gd name="T110" fmla="*/ 272652 w 293327"/>
              <a:gd name="T111" fmla="*/ 259601 h 293327"/>
              <a:gd name="T112" fmla="*/ 205577 w 293327"/>
              <a:gd name="T113" fmla="*/ 286431 h 293327"/>
              <a:gd name="T114" fmla="*/ 241472 w 293327"/>
              <a:gd name="T115" fmla="*/ 290783 h 293327"/>
              <a:gd name="T116" fmla="*/ 58011 w 293327"/>
              <a:gd name="T117" fmla="*/ 295133 h 293327"/>
              <a:gd name="T118" fmla="*/ 58011 w 293327"/>
              <a:gd name="T119" fmla="*/ 286431 h 293327"/>
              <a:gd name="T120" fmla="*/ 89555 w 293327"/>
              <a:gd name="T121" fmla="*/ 259601 h 293327"/>
              <a:gd name="T122" fmla="*/ 0 w 293327"/>
              <a:gd name="T123" fmla="*/ 237121 h 293327"/>
              <a:gd name="T124" fmla="*/ 22479 w 293327"/>
              <a:gd name="T125" fmla="*/ 0 h 2933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3327" h="293327">
                <a:moveTo>
                  <a:pt x="97655" y="258012"/>
                </a:moveTo>
                <a:lnTo>
                  <a:pt x="97655" y="284678"/>
                </a:lnTo>
                <a:lnTo>
                  <a:pt x="195671" y="284678"/>
                </a:lnTo>
                <a:lnTo>
                  <a:pt x="195671" y="258012"/>
                </a:lnTo>
                <a:lnTo>
                  <a:pt x="97655" y="258012"/>
                </a:lnTo>
                <a:close/>
                <a:moveTo>
                  <a:pt x="110758" y="149225"/>
                </a:moveTo>
                <a:cubicBezTo>
                  <a:pt x="113322" y="149225"/>
                  <a:pt x="115521" y="151511"/>
                  <a:pt x="115521" y="153797"/>
                </a:cubicBezTo>
                <a:cubicBezTo>
                  <a:pt x="115521" y="156464"/>
                  <a:pt x="113322" y="158369"/>
                  <a:pt x="110758" y="158369"/>
                </a:cubicBezTo>
                <a:cubicBezTo>
                  <a:pt x="108194" y="158369"/>
                  <a:pt x="106362" y="156464"/>
                  <a:pt x="106362" y="153797"/>
                </a:cubicBezTo>
                <a:cubicBezTo>
                  <a:pt x="106362" y="151511"/>
                  <a:pt x="108194" y="149225"/>
                  <a:pt x="110758" y="149225"/>
                </a:cubicBezTo>
                <a:close/>
                <a:moveTo>
                  <a:pt x="189545" y="141979"/>
                </a:moveTo>
                <a:lnTo>
                  <a:pt x="211166" y="205761"/>
                </a:lnTo>
                <a:lnTo>
                  <a:pt x="223418" y="178374"/>
                </a:lnTo>
                <a:cubicBezTo>
                  <a:pt x="223779" y="177293"/>
                  <a:pt x="224860" y="176573"/>
                  <a:pt x="225581" y="176212"/>
                </a:cubicBezTo>
                <a:lnTo>
                  <a:pt x="252967" y="163960"/>
                </a:lnTo>
                <a:lnTo>
                  <a:pt x="189545" y="141979"/>
                </a:lnTo>
                <a:close/>
                <a:moveTo>
                  <a:pt x="110758" y="128587"/>
                </a:moveTo>
                <a:cubicBezTo>
                  <a:pt x="113322" y="128587"/>
                  <a:pt x="115521" y="130492"/>
                  <a:pt x="115521" y="133159"/>
                </a:cubicBezTo>
                <a:cubicBezTo>
                  <a:pt x="115521" y="135826"/>
                  <a:pt x="113322" y="137731"/>
                  <a:pt x="110758" y="137731"/>
                </a:cubicBezTo>
                <a:cubicBezTo>
                  <a:pt x="108194" y="137731"/>
                  <a:pt x="106362" y="135826"/>
                  <a:pt x="106362" y="133159"/>
                </a:cubicBezTo>
                <a:cubicBezTo>
                  <a:pt x="106362" y="130492"/>
                  <a:pt x="108194" y="128587"/>
                  <a:pt x="110758" y="128587"/>
                </a:cubicBezTo>
                <a:close/>
                <a:moveTo>
                  <a:pt x="110758" y="106362"/>
                </a:moveTo>
                <a:cubicBezTo>
                  <a:pt x="113322" y="106362"/>
                  <a:pt x="115521" y="108194"/>
                  <a:pt x="115521" y="111125"/>
                </a:cubicBezTo>
                <a:cubicBezTo>
                  <a:pt x="115521" y="113689"/>
                  <a:pt x="113322" y="115521"/>
                  <a:pt x="110758" y="115521"/>
                </a:cubicBezTo>
                <a:cubicBezTo>
                  <a:pt x="108194" y="115521"/>
                  <a:pt x="106362" y="113689"/>
                  <a:pt x="106362" y="111125"/>
                </a:cubicBezTo>
                <a:cubicBezTo>
                  <a:pt x="106362" y="108194"/>
                  <a:pt x="108194" y="106362"/>
                  <a:pt x="110758" y="106362"/>
                </a:cubicBezTo>
                <a:close/>
                <a:moveTo>
                  <a:pt x="139248" y="100012"/>
                </a:moveTo>
                <a:lnTo>
                  <a:pt x="198530" y="100012"/>
                </a:lnTo>
                <a:cubicBezTo>
                  <a:pt x="201044" y="100012"/>
                  <a:pt x="202841" y="101844"/>
                  <a:pt x="202841" y="104408"/>
                </a:cubicBezTo>
                <a:cubicBezTo>
                  <a:pt x="202841" y="106973"/>
                  <a:pt x="201044" y="109171"/>
                  <a:pt x="198530" y="109171"/>
                </a:cubicBezTo>
                <a:lnTo>
                  <a:pt x="139248" y="109171"/>
                </a:lnTo>
                <a:cubicBezTo>
                  <a:pt x="137093" y="109171"/>
                  <a:pt x="134937" y="106973"/>
                  <a:pt x="134937" y="104408"/>
                </a:cubicBezTo>
                <a:cubicBezTo>
                  <a:pt x="134937" y="101844"/>
                  <a:pt x="137093" y="100012"/>
                  <a:pt x="139248" y="100012"/>
                </a:cubicBezTo>
                <a:close/>
                <a:moveTo>
                  <a:pt x="110758" y="84137"/>
                </a:moveTo>
                <a:cubicBezTo>
                  <a:pt x="113322" y="84137"/>
                  <a:pt x="115521" y="86423"/>
                  <a:pt x="115521" y="88709"/>
                </a:cubicBezTo>
                <a:cubicBezTo>
                  <a:pt x="115521" y="91376"/>
                  <a:pt x="113322" y="93281"/>
                  <a:pt x="110758" y="93281"/>
                </a:cubicBezTo>
                <a:cubicBezTo>
                  <a:pt x="108194" y="93281"/>
                  <a:pt x="106362" y="91376"/>
                  <a:pt x="106362" y="88709"/>
                </a:cubicBezTo>
                <a:cubicBezTo>
                  <a:pt x="106362" y="86423"/>
                  <a:pt x="108194" y="84137"/>
                  <a:pt x="110758" y="84137"/>
                </a:cubicBezTo>
                <a:close/>
                <a:moveTo>
                  <a:pt x="190119" y="69850"/>
                </a:moveTo>
                <a:lnTo>
                  <a:pt x="217138" y="69850"/>
                </a:lnTo>
                <a:cubicBezTo>
                  <a:pt x="219694" y="69850"/>
                  <a:pt x="221885" y="71755"/>
                  <a:pt x="221885" y="74422"/>
                </a:cubicBezTo>
                <a:cubicBezTo>
                  <a:pt x="221885" y="77089"/>
                  <a:pt x="219694" y="78994"/>
                  <a:pt x="217138" y="78994"/>
                </a:cubicBezTo>
                <a:lnTo>
                  <a:pt x="190119" y="78994"/>
                </a:lnTo>
                <a:cubicBezTo>
                  <a:pt x="187563" y="78994"/>
                  <a:pt x="185737" y="77089"/>
                  <a:pt x="185737" y="74422"/>
                </a:cubicBezTo>
                <a:cubicBezTo>
                  <a:pt x="185737" y="71755"/>
                  <a:pt x="187563" y="69850"/>
                  <a:pt x="190119" y="69850"/>
                </a:cubicBezTo>
                <a:close/>
                <a:moveTo>
                  <a:pt x="139319" y="69850"/>
                </a:moveTo>
                <a:lnTo>
                  <a:pt x="166703" y="69850"/>
                </a:lnTo>
                <a:cubicBezTo>
                  <a:pt x="168894" y="69850"/>
                  <a:pt x="171085" y="71755"/>
                  <a:pt x="171085" y="74422"/>
                </a:cubicBezTo>
                <a:cubicBezTo>
                  <a:pt x="171085" y="77089"/>
                  <a:pt x="168894" y="78994"/>
                  <a:pt x="166703" y="78994"/>
                </a:cubicBezTo>
                <a:lnTo>
                  <a:pt x="139319" y="78994"/>
                </a:lnTo>
                <a:cubicBezTo>
                  <a:pt x="137128" y="78994"/>
                  <a:pt x="134937" y="77089"/>
                  <a:pt x="134937" y="74422"/>
                </a:cubicBezTo>
                <a:cubicBezTo>
                  <a:pt x="134937" y="71755"/>
                  <a:pt x="137128" y="69850"/>
                  <a:pt x="139319" y="69850"/>
                </a:cubicBezTo>
                <a:close/>
                <a:moveTo>
                  <a:pt x="110758" y="61912"/>
                </a:moveTo>
                <a:cubicBezTo>
                  <a:pt x="113322" y="61912"/>
                  <a:pt x="115521" y="63817"/>
                  <a:pt x="115521" y="66484"/>
                </a:cubicBezTo>
                <a:cubicBezTo>
                  <a:pt x="115521" y="69151"/>
                  <a:pt x="113322" y="71056"/>
                  <a:pt x="110758" y="71056"/>
                </a:cubicBezTo>
                <a:cubicBezTo>
                  <a:pt x="108194" y="71056"/>
                  <a:pt x="106362" y="69151"/>
                  <a:pt x="106362" y="66484"/>
                </a:cubicBezTo>
                <a:cubicBezTo>
                  <a:pt x="106362" y="63817"/>
                  <a:pt x="108194" y="61912"/>
                  <a:pt x="110758" y="61912"/>
                </a:cubicBezTo>
                <a:close/>
                <a:moveTo>
                  <a:pt x="45606" y="41275"/>
                </a:moveTo>
                <a:lnTo>
                  <a:pt x="247720" y="41275"/>
                </a:lnTo>
                <a:cubicBezTo>
                  <a:pt x="249886" y="41275"/>
                  <a:pt x="252051" y="43435"/>
                  <a:pt x="252051" y="45956"/>
                </a:cubicBezTo>
                <a:lnTo>
                  <a:pt x="252051" y="133448"/>
                </a:lnTo>
                <a:cubicBezTo>
                  <a:pt x="252051" y="135609"/>
                  <a:pt x="249886" y="137769"/>
                  <a:pt x="247720" y="137769"/>
                </a:cubicBezTo>
                <a:cubicBezTo>
                  <a:pt x="245194" y="137769"/>
                  <a:pt x="243028" y="135609"/>
                  <a:pt x="243028" y="133448"/>
                </a:cubicBezTo>
                <a:lnTo>
                  <a:pt x="243028" y="50276"/>
                </a:lnTo>
                <a:lnTo>
                  <a:pt x="50298" y="50276"/>
                </a:lnTo>
                <a:lnTo>
                  <a:pt x="50298" y="68279"/>
                </a:lnTo>
                <a:cubicBezTo>
                  <a:pt x="71953" y="70439"/>
                  <a:pt x="88916" y="88802"/>
                  <a:pt x="88916" y="111125"/>
                </a:cubicBezTo>
                <a:cubicBezTo>
                  <a:pt x="88916" y="133088"/>
                  <a:pt x="71953" y="151451"/>
                  <a:pt x="50298" y="153611"/>
                </a:cubicBezTo>
                <a:lnTo>
                  <a:pt x="50298" y="171614"/>
                </a:lnTo>
                <a:lnTo>
                  <a:pt x="172649" y="171614"/>
                </a:lnTo>
                <a:cubicBezTo>
                  <a:pt x="175176" y="171614"/>
                  <a:pt x="176980" y="173414"/>
                  <a:pt x="176980" y="176294"/>
                </a:cubicBezTo>
                <a:cubicBezTo>
                  <a:pt x="176980" y="178815"/>
                  <a:pt x="175176" y="180615"/>
                  <a:pt x="172649" y="180615"/>
                </a:cubicBezTo>
                <a:lnTo>
                  <a:pt x="45606" y="180615"/>
                </a:lnTo>
                <a:cubicBezTo>
                  <a:pt x="43079" y="180615"/>
                  <a:pt x="41275" y="178815"/>
                  <a:pt x="41275" y="176294"/>
                </a:cubicBezTo>
                <a:lnTo>
                  <a:pt x="41275" y="149651"/>
                </a:lnTo>
                <a:cubicBezTo>
                  <a:pt x="41275" y="147130"/>
                  <a:pt x="43079" y="144970"/>
                  <a:pt x="45606" y="144970"/>
                </a:cubicBezTo>
                <a:cubicBezTo>
                  <a:pt x="64735" y="144970"/>
                  <a:pt x="79893" y="129848"/>
                  <a:pt x="79893" y="111125"/>
                </a:cubicBezTo>
                <a:cubicBezTo>
                  <a:pt x="79893" y="92042"/>
                  <a:pt x="64735" y="76920"/>
                  <a:pt x="45606" y="76920"/>
                </a:cubicBezTo>
                <a:cubicBezTo>
                  <a:pt x="43079" y="76920"/>
                  <a:pt x="41275" y="74760"/>
                  <a:pt x="41275" y="72599"/>
                </a:cubicBezTo>
                <a:lnTo>
                  <a:pt x="41275" y="45956"/>
                </a:lnTo>
                <a:cubicBezTo>
                  <a:pt x="41275" y="43435"/>
                  <a:pt x="43079" y="41275"/>
                  <a:pt x="45606" y="41275"/>
                </a:cubicBezTo>
                <a:close/>
                <a:moveTo>
                  <a:pt x="22342" y="9009"/>
                </a:moveTo>
                <a:cubicBezTo>
                  <a:pt x="14774" y="9009"/>
                  <a:pt x="9009" y="14774"/>
                  <a:pt x="9009" y="22342"/>
                </a:cubicBezTo>
                <a:lnTo>
                  <a:pt x="9009" y="213329"/>
                </a:lnTo>
                <a:lnTo>
                  <a:pt x="187023" y="213329"/>
                </a:lnTo>
                <a:cubicBezTo>
                  <a:pt x="189545" y="213329"/>
                  <a:pt x="191347" y="215491"/>
                  <a:pt x="191347" y="218013"/>
                </a:cubicBezTo>
                <a:cubicBezTo>
                  <a:pt x="191347" y="220536"/>
                  <a:pt x="189545" y="222337"/>
                  <a:pt x="187023" y="222337"/>
                </a:cubicBezTo>
                <a:lnTo>
                  <a:pt x="9009" y="222337"/>
                </a:lnTo>
                <a:lnTo>
                  <a:pt x="9009" y="235670"/>
                </a:lnTo>
                <a:cubicBezTo>
                  <a:pt x="9009" y="243238"/>
                  <a:pt x="14774" y="249003"/>
                  <a:pt x="22342" y="249003"/>
                </a:cubicBezTo>
                <a:lnTo>
                  <a:pt x="270985" y="249003"/>
                </a:lnTo>
                <a:cubicBezTo>
                  <a:pt x="278552" y="249003"/>
                  <a:pt x="284318" y="243238"/>
                  <a:pt x="284318" y="235670"/>
                </a:cubicBezTo>
                <a:lnTo>
                  <a:pt x="284318" y="222337"/>
                </a:lnTo>
                <a:lnTo>
                  <a:pt x="210446" y="222337"/>
                </a:lnTo>
                <a:cubicBezTo>
                  <a:pt x="208644" y="222337"/>
                  <a:pt x="206842" y="220896"/>
                  <a:pt x="206482" y="219455"/>
                </a:cubicBezTo>
                <a:lnTo>
                  <a:pt x="178014" y="136574"/>
                </a:lnTo>
                <a:cubicBezTo>
                  <a:pt x="177654" y="134772"/>
                  <a:pt x="177654" y="132970"/>
                  <a:pt x="179095" y="131889"/>
                </a:cubicBezTo>
                <a:cubicBezTo>
                  <a:pt x="180176" y="130808"/>
                  <a:pt x="181978" y="130087"/>
                  <a:pt x="183780" y="130808"/>
                </a:cubicBezTo>
                <a:lnTo>
                  <a:pt x="266661" y="159276"/>
                </a:lnTo>
                <a:cubicBezTo>
                  <a:pt x="268462" y="159996"/>
                  <a:pt x="269544" y="161438"/>
                  <a:pt x="269544" y="163240"/>
                </a:cubicBezTo>
                <a:cubicBezTo>
                  <a:pt x="269904" y="165041"/>
                  <a:pt x="268823" y="166483"/>
                  <a:pt x="267021" y="167564"/>
                </a:cubicBezTo>
                <a:lnTo>
                  <a:pt x="230986" y="183780"/>
                </a:lnTo>
                <a:lnTo>
                  <a:pt x="217653" y="213329"/>
                </a:lnTo>
                <a:lnTo>
                  <a:pt x="284318" y="213329"/>
                </a:lnTo>
                <a:lnTo>
                  <a:pt x="284318" y="22342"/>
                </a:lnTo>
                <a:cubicBezTo>
                  <a:pt x="284318" y="14774"/>
                  <a:pt x="278552" y="9009"/>
                  <a:pt x="270985" y="9009"/>
                </a:cubicBezTo>
                <a:lnTo>
                  <a:pt x="22342" y="9009"/>
                </a:lnTo>
                <a:close/>
                <a:moveTo>
                  <a:pt x="22342" y="0"/>
                </a:moveTo>
                <a:lnTo>
                  <a:pt x="270985" y="0"/>
                </a:lnTo>
                <a:cubicBezTo>
                  <a:pt x="283237" y="0"/>
                  <a:pt x="293327" y="10090"/>
                  <a:pt x="293327" y="22342"/>
                </a:cubicBezTo>
                <a:lnTo>
                  <a:pt x="293327" y="235670"/>
                </a:lnTo>
                <a:cubicBezTo>
                  <a:pt x="293327" y="247922"/>
                  <a:pt x="283237" y="258012"/>
                  <a:pt x="270985" y="258012"/>
                </a:cubicBezTo>
                <a:lnTo>
                  <a:pt x="204320" y="258012"/>
                </a:lnTo>
                <a:lnTo>
                  <a:pt x="204320" y="284678"/>
                </a:lnTo>
                <a:lnTo>
                  <a:pt x="235310" y="284678"/>
                </a:lnTo>
                <a:cubicBezTo>
                  <a:pt x="238193" y="284678"/>
                  <a:pt x="239995" y="286840"/>
                  <a:pt x="239995" y="289003"/>
                </a:cubicBezTo>
                <a:cubicBezTo>
                  <a:pt x="239995" y="291525"/>
                  <a:pt x="238193" y="293327"/>
                  <a:pt x="235310" y="293327"/>
                </a:cubicBezTo>
                <a:lnTo>
                  <a:pt x="57656" y="293327"/>
                </a:lnTo>
                <a:cubicBezTo>
                  <a:pt x="55134" y="293327"/>
                  <a:pt x="53332" y="291525"/>
                  <a:pt x="53332" y="289003"/>
                </a:cubicBezTo>
                <a:cubicBezTo>
                  <a:pt x="53332" y="286840"/>
                  <a:pt x="55134" y="284678"/>
                  <a:pt x="57656" y="284678"/>
                </a:cubicBezTo>
                <a:lnTo>
                  <a:pt x="89007" y="284678"/>
                </a:lnTo>
                <a:lnTo>
                  <a:pt x="89007" y="258012"/>
                </a:lnTo>
                <a:lnTo>
                  <a:pt x="22342" y="258012"/>
                </a:lnTo>
                <a:cubicBezTo>
                  <a:pt x="10090" y="258012"/>
                  <a:pt x="0" y="247922"/>
                  <a:pt x="0" y="235670"/>
                </a:cubicBezTo>
                <a:lnTo>
                  <a:pt x="0" y="22342"/>
                </a:lnTo>
                <a:cubicBezTo>
                  <a:pt x="0" y="10090"/>
                  <a:pt x="10090" y="0"/>
                  <a:pt x="22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r>
              <a:rPr lang="en-US" dirty="0">
                <a:solidFill>
                  <a:srgbClr val="424242"/>
                </a:solidFill>
                <a:latin typeface="Nunito Sans ExtraLight" pitchFamily="2" charset="77"/>
              </a:rPr>
              <a:t>  </a:t>
            </a:r>
          </a:p>
        </p:txBody>
      </p:sp>
      <p:sp>
        <p:nvSpPr>
          <p:cNvPr id="52" name="Freeform 967">
            <a:extLst>
              <a:ext uri="{FF2B5EF4-FFF2-40B4-BE49-F238E27FC236}">
                <a16:creationId xmlns:a16="http://schemas.microsoft.com/office/drawing/2014/main" id="{3E4A50EE-26EC-6A4F-9C8F-11847415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559" y="4719874"/>
            <a:ext cx="622883" cy="622885"/>
          </a:xfrm>
          <a:custGeom>
            <a:avLst/>
            <a:gdLst>
              <a:gd name="T0" fmla="*/ 260425 w 293327"/>
              <a:gd name="T1" fmla="*/ 286015 h 293306"/>
              <a:gd name="T2" fmla="*/ 260425 w 293327"/>
              <a:gd name="T3" fmla="*/ 295217 h 293306"/>
              <a:gd name="T4" fmla="*/ 28750 w 293327"/>
              <a:gd name="T5" fmla="*/ 290617 h 293306"/>
              <a:gd name="T6" fmla="*/ 147384 w 293327"/>
              <a:gd name="T7" fmla="*/ 144646 h 293306"/>
              <a:gd name="T8" fmla="*/ 132520 w 293327"/>
              <a:gd name="T9" fmla="*/ 170014 h 293306"/>
              <a:gd name="T10" fmla="*/ 125632 w 293327"/>
              <a:gd name="T11" fmla="*/ 192121 h 293306"/>
              <a:gd name="T12" fmla="*/ 122369 w 293327"/>
              <a:gd name="T13" fmla="*/ 221475 h 293306"/>
              <a:gd name="T14" fmla="*/ 149559 w 293327"/>
              <a:gd name="T15" fmla="*/ 209516 h 293306"/>
              <a:gd name="T16" fmla="*/ 168048 w 293327"/>
              <a:gd name="T17" fmla="*/ 196107 h 293306"/>
              <a:gd name="T18" fmla="*/ 187988 w 293327"/>
              <a:gd name="T19" fmla="*/ 174000 h 293306"/>
              <a:gd name="T20" fmla="*/ 158986 w 293327"/>
              <a:gd name="T21" fmla="*/ 167840 h 293306"/>
              <a:gd name="T22" fmla="*/ 143397 w 293327"/>
              <a:gd name="T23" fmla="*/ 132687 h 293306"/>
              <a:gd name="T24" fmla="*/ 165874 w 293327"/>
              <a:gd name="T25" fmla="*/ 161679 h 293306"/>
              <a:gd name="T26" fmla="*/ 201764 w 293327"/>
              <a:gd name="T27" fmla="*/ 169652 h 293306"/>
              <a:gd name="T28" fmla="*/ 177475 w 293327"/>
              <a:gd name="T29" fmla="*/ 196832 h 293306"/>
              <a:gd name="T30" fmla="*/ 181100 w 293327"/>
              <a:gd name="T31" fmla="*/ 233434 h 293306"/>
              <a:gd name="T32" fmla="*/ 147384 w 293327"/>
              <a:gd name="T33" fmla="*/ 218575 h 293306"/>
              <a:gd name="T34" fmla="*/ 116569 w 293327"/>
              <a:gd name="T35" fmla="*/ 234159 h 293306"/>
              <a:gd name="T36" fmla="*/ 111856 w 293327"/>
              <a:gd name="T37" fmla="*/ 229085 h 293306"/>
              <a:gd name="T38" fmla="*/ 94091 w 293327"/>
              <a:gd name="T39" fmla="*/ 174000 h 293306"/>
              <a:gd name="T40" fmla="*/ 96629 w 293327"/>
              <a:gd name="T41" fmla="*/ 166389 h 293306"/>
              <a:gd name="T42" fmla="*/ 143397 w 293327"/>
              <a:gd name="T43" fmla="*/ 132687 h 293306"/>
              <a:gd name="T44" fmla="*/ 259281 w 293327"/>
              <a:gd name="T45" fmla="*/ 97193 h 293306"/>
              <a:gd name="T46" fmla="*/ 286078 w 293327"/>
              <a:gd name="T47" fmla="*/ 97193 h 293306"/>
              <a:gd name="T48" fmla="*/ 22450 w 293327"/>
              <a:gd name="T49" fmla="*/ 83412 h 293306"/>
              <a:gd name="T50" fmla="*/ 22450 w 293327"/>
              <a:gd name="T51" fmla="*/ 110613 h 293306"/>
              <a:gd name="T52" fmla="*/ 22450 w 293327"/>
              <a:gd name="T53" fmla="*/ 83412 h 293306"/>
              <a:gd name="T54" fmla="*/ 91979 w 293327"/>
              <a:gd name="T55" fmla="*/ 137811 h 293306"/>
              <a:gd name="T56" fmla="*/ 85462 w 293327"/>
              <a:gd name="T57" fmla="*/ 139625 h 293306"/>
              <a:gd name="T58" fmla="*/ 31142 w 293327"/>
              <a:gd name="T59" fmla="*/ 117504 h 293306"/>
              <a:gd name="T60" fmla="*/ 233209 w 293327"/>
              <a:gd name="T61" fmla="*/ 262568 h 293306"/>
              <a:gd name="T62" fmla="*/ 256022 w 293327"/>
              <a:gd name="T63" fmla="*/ 112064 h 293306"/>
              <a:gd name="T64" fmla="*/ 205687 w 293327"/>
              <a:gd name="T65" fmla="*/ 139988 h 293306"/>
              <a:gd name="T66" fmla="*/ 155714 w 293327"/>
              <a:gd name="T67" fmla="*/ 43157 h 293306"/>
              <a:gd name="T68" fmla="*/ 139056 w 293327"/>
              <a:gd name="T69" fmla="*/ 43157 h 293306"/>
              <a:gd name="T70" fmla="*/ 133986 w 293327"/>
              <a:gd name="T71" fmla="*/ 22484 h 293306"/>
              <a:gd name="T72" fmla="*/ 160783 w 293327"/>
              <a:gd name="T73" fmla="*/ 22484 h 293306"/>
              <a:gd name="T74" fmla="*/ 147385 w 293327"/>
              <a:gd name="T75" fmla="*/ 0 h 293306"/>
              <a:gd name="T76" fmla="*/ 163318 w 293327"/>
              <a:gd name="T77" fmla="*/ 38079 h 293306"/>
              <a:gd name="T78" fmla="*/ 251677 w 293327"/>
              <a:gd name="T79" fmla="*/ 104447 h 293306"/>
              <a:gd name="T80" fmla="*/ 272680 w 293327"/>
              <a:gd name="T81" fmla="*/ 74709 h 293306"/>
              <a:gd name="T82" fmla="*/ 272680 w 293327"/>
              <a:gd name="T83" fmla="*/ 119315 h 293306"/>
              <a:gd name="T84" fmla="*/ 241176 w 293327"/>
              <a:gd name="T85" fmla="*/ 268008 h 293306"/>
              <a:gd name="T86" fmla="*/ 57941 w 293327"/>
              <a:gd name="T87" fmla="*/ 271272 h 293306"/>
              <a:gd name="T88" fmla="*/ 22450 w 293327"/>
              <a:gd name="T89" fmla="*/ 119315 h 293306"/>
              <a:gd name="T90" fmla="*/ 22450 w 293327"/>
              <a:gd name="T91" fmla="*/ 74709 h 293306"/>
              <a:gd name="T92" fmla="*/ 43454 w 293327"/>
              <a:gd name="T93" fmla="*/ 104447 h 293306"/>
              <a:gd name="T94" fmla="*/ 131452 w 293327"/>
              <a:gd name="T95" fmla="*/ 38079 h 293306"/>
              <a:gd name="T96" fmla="*/ 147385 w 293327"/>
              <a:gd name="T97" fmla="*/ 0 h 2933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3327" h="293306">
                <a:moveTo>
                  <a:pt x="33267" y="284162"/>
                </a:moveTo>
                <a:lnTo>
                  <a:pt x="258833" y="284162"/>
                </a:lnTo>
                <a:cubicBezTo>
                  <a:pt x="260999" y="284162"/>
                  <a:pt x="263164" y="286448"/>
                  <a:pt x="263164" y="288734"/>
                </a:cubicBezTo>
                <a:cubicBezTo>
                  <a:pt x="263164" y="291401"/>
                  <a:pt x="260999" y="293306"/>
                  <a:pt x="258833" y="293306"/>
                </a:cubicBezTo>
                <a:lnTo>
                  <a:pt x="33267" y="293306"/>
                </a:lnTo>
                <a:cubicBezTo>
                  <a:pt x="30379" y="293306"/>
                  <a:pt x="28575" y="291401"/>
                  <a:pt x="28575" y="288734"/>
                </a:cubicBezTo>
                <a:cubicBezTo>
                  <a:pt x="28575" y="286448"/>
                  <a:pt x="30379" y="284162"/>
                  <a:pt x="33267" y="284162"/>
                </a:cubicBezTo>
                <a:close/>
                <a:moveTo>
                  <a:pt x="146483" y="143709"/>
                </a:moveTo>
                <a:lnTo>
                  <a:pt x="134953" y="166753"/>
                </a:lnTo>
                <a:cubicBezTo>
                  <a:pt x="134232" y="168193"/>
                  <a:pt x="133152" y="168913"/>
                  <a:pt x="131710" y="168913"/>
                </a:cubicBezTo>
                <a:lnTo>
                  <a:pt x="106128" y="172873"/>
                </a:lnTo>
                <a:lnTo>
                  <a:pt x="124864" y="190876"/>
                </a:lnTo>
                <a:cubicBezTo>
                  <a:pt x="125585" y="191956"/>
                  <a:pt x="126305" y="193396"/>
                  <a:pt x="125945" y="194837"/>
                </a:cubicBezTo>
                <a:lnTo>
                  <a:pt x="121621" y="220040"/>
                </a:lnTo>
                <a:lnTo>
                  <a:pt x="144682" y="208159"/>
                </a:lnTo>
                <a:cubicBezTo>
                  <a:pt x="145763" y="207438"/>
                  <a:pt x="147204" y="207438"/>
                  <a:pt x="148645" y="208159"/>
                </a:cubicBezTo>
                <a:lnTo>
                  <a:pt x="171345" y="220040"/>
                </a:lnTo>
                <a:lnTo>
                  <a:pt x="167021" y="194837"/>
                </a:lnTo>
                <a:cubicBezTo>
                  <a:pt x="166661" y="193396"/>
                  <a:pt x="167021" y="191956"/>
                  <a:pt x="168463" y="190876"/>
                </a:cubicBezTo>
                <a:lnTo>
                  <a:pt x="186839" y="172873"/>
                </a:lnTo>
                <a:lnTo>
                  <a:pt x="161256" y="168913"/>
                </a:lnTo>
                <a:cubicBezTo>
                  <a:pt x="159815" y="168913"/>
                  <a:pt x="158374" y="168193"/>
                  <a:pt x="158014" y="166753"/>
                </a:cubicBezTo>
                <a:lnTo>
                  <a:pt x="146483" y="143709"/>
                </a:lnTo>
                <a:close/>
                <a:moveTo>
                  <a:pt x="142520" y="131828"/>
                </a:moveTo>
                <a:cubicBezTo>
                  <a:pt x="144321" y="128587"/>
                  <a:pt x="149006" y="128587"/>
                  <a:pt x="150447" y="131828"/>
                </a:cubicBezTo>
                <a:lnTo>
                  <a:pt x="164860" y="160632"/>
                </a:lnTo>
                <a:lnTo>
                  <a:pt x="196928" y="165312"/>
                </a:lnTo>
                <a:cubicBezTo>
                  <a:pt x="198730" y="165672"/>
                  <a:pt x="199811" y="166753"/>
                  <a:pt x="200531" y="168553"/>
                </a:cubicBezTo>
                <a:cubicBezTo>
                  <a:pt x="201252" y="169993"/>
                  <a:pt x="200531" y="171793"/>
                  <a:pt x="199450" y="172873"/>
                </a:cubicBezTo>
                <a:lnTo>
                  <a:pt x="176390" y="195557"/>
                </a:lnTo>
                <a:lnTo>
                  <a:pt x="181795" y="227601"/>
                </a:lnTo>
                <a:cubicBezTo>
                  <a:pt x="182155" y="229402"/>
                  <a:pt x="181434" y="230842"/>
                  <a:pt x="179993" y="231922"/>
                </a:cubicBezTo>
                <a:cubicBezTo>
                  <a:pt x="178552" y="233002"/>
                  <a:pt x="176750" y="233002"/>
                  <a:pt x="175309" y="232282"/>
                </a:cubicBezTo>
                <a:lnTo>
                  <a:pt x="146483" y="217160"/>
                </a:lnTo>
                <a:lnTo>
                  <a:pt x="117658" y="232282"/>
                </a:lnTo>
                <a:cubicBezTo>
                  <a:pt x="116937" y="232282"/>
                  <a:pt x="116577" y="232642"/>
                  <a:pt x="115856" y="232642"/>
                </a:cubicBezTo>
                <a:cubicBezTo>
                  <a:pt x="114775" y="232642"/>
                  <a:pt x="114055" y="232282"/>
                  <a:pt x="112974" y="231922"/>
                </a:cubicBezTo>
                <a:cubicBezTo>
                  <a:pt x="111893" y="230842"/>
                  <a:pt x="111172" y="229402"/>
                  <a:pt x="111172" y="227601"/>
                </a:cubicBezTo>
                <a:lnTo>
                  <a:pt x="116937" y="195557"/>
                </a:lnTo>
                <a:lnTo>
                  <a:pt x="93516" y="172873"/>
                </a:lnTo>
                <a:cubicBezTo>
                  <a:pt x="92435" y="171793"/>
                  <a:pt x="92075" y="169993"/>
                  <a:pt x="92435" y="168553"/>
                </a:cubicBezTo>
                <a:cubicBezTo>
                  <a:pt x="92796" y="166753"/>
                  <a:pt x="94237" y="165672"/>
                  <a:pt x="96039" y="165312"/>
                </a:cubicBezTo>
                <a:lnTo>
                  <a:pt x="128467" y="160632"/>
                </a:lnTo>
                <a:lnTo>
                  <a:pt x="142520" y="131828"/>
                </a:lnTo>
                <a:close/>
                <a:moveTo>
                  <a:pt x="271013" y="82872"/>
                </a:moveTo>
                <a:cubicBezTo>
                  <a:pt x="263455" y="82872"/>
                  <a:pt x="257696" y="88997"/>
                  <a:pt x="257696" y="96564"/>
                </a:cubicBezTo>
                <a:cubicBezTo>
                  <a:pt x="257696" y="103770"/>
                  <a:pt x="263455" y="109896"/>
                  <a:pt x="271013" y="109896"/>
                </a:cubicBezTo>
                <a:cubicBezTo>
                  <a:pt x="278211" y="109896"/>
                  <a:pt x="284329" y="103770"/>
                  <a:pt x="284329" y="96564"/>
                </a:cubicBezTo>
                <a:cubicBezTo>
                  <a:pt x="284329" y="88997"/>
                  <a:pt x="278211" y="82872"/>
                  <a:pt x="271013" y="82872"/>
                </a:cubicBezTo>
                <a:close/>
                <a:moveTo>
                  <a:pt x="22314" y="82872"/>
                </a:moveTo>
                <a:cubicBezTo>
                  <a:pt x="14756" y="82872"/>
                  <a:pt x="8998" y="88997"/>
                  <a:pt x="8998" y="96564"/>
                </a:cubicBezTo>
                <a:cubicBezTo>
                  <a:pt x="8998" y="103770"/>
                  <a:pt x="14756" y="109896"/>
                  <a:pt x="22314" y="109896"/>
                </a:cubicBezTo>
                <a:cubicBezTo>
                  <a:pt x="29513" y="109896"/>
                  <a:pt x="35631" y="103770"/>
                  <a:pt x="35631" y="96564"/>
                </a:cubicBezTo>
                <a:cubicBezTo>
                  <a:pt x="35631" y="88997"/>
                  <a:pt x="29513" y="82872"/>
                  <a:pt x="22314" y="82872"/>
                </a:cubicBezTo>
                <a:close/>
                <a:moveTo>
                  <a:pt x="138206" y="42877"/>
                </a:moveTo>
                <a:lnTo>
                  <a:pt x="91417" y="136919"/>
                </a:lnTo>
                <a:cubicBezTo>
                  <a:pt x="90697" y="138000"/>
                  <a:pt x="89978" y="139081"/>
                  <a:pt x="88538" y="139081"/>
                </a:cubicBezTo>
                <a:cubicBezTo>
                  <a:pt x="87458" y="139442"/>
                  <a:pt x="86018" y="139442"/>
                  <a:pt x="84939" y="138721"/>
                </a:cubicBezTo>
                <a:lnTo>
                  <a:pt x="38510" y="111337"/>
                </a:lnTo>
                <a:cubicBezTo>
                  <a:pt x="36711" y="113499"/>
                  <a:pt x="34191" y="115300"/>
                  <a:pt x="30952" y="116742"/>
                </a:cubicBezTo>
                <a:lnTo>
                  <a:pt x="61185" y="260867"/>
                </a:lnTo>
                <a:lnTo>
                  <a:pt x="231783" y="260867"/>
                </a:lnTo>
                <a:lnTo>
                  <a:pt x="262015" y="116742"/>
                </a:lnTo>
                <a:cubicBezTo>
                  <a:pt x="259136" y="115300"/>
                  <a:pt x="256616" y="113499"/>
                  <a:pt x="254457" y="111337"/>
                </a:cubicBezTo>
                <a:lnTo>
                  <a:pt x="208028" y="138721"/>
                </a:lnTo>
                <a:cubicBezTo>
                  <a:pt x="206949" y="139442"/>
                  <a:pt x="205509" y="139442"/>
                  <a:pt x="204429" y="139081"/>
                </a:cubicBezTo>
                <a:cubicBezTo>
                  <a:pt x="203350" y="139081"/>
                  <a:pt x="202270" y="138000"/>
                  <a:pt x="201910" y="136919"/>
                </a:cubicBezTo>
                <a:lnTo>
                  <a:pt x="154762" y="42877"/>
                </a:lnTo>
                <a:cubicBezTo>
                  <a:pt x="152242" y="43958"/>
                  <a:pt x="149363" y="44679"/>
                  <a:pt x="146484" y="44679"/>
                </a:cubicBezTo>
                <a:cubicBezTo>
                  <a:pt x="143604" y="44679"/>
                  <a:pt x="140725" y="43958"/>
                  <a:pt x="138206" y="42877"/>
                </a:cubicBezTo>
                <a:close/>
                <a:moveTo>
                  <a:pt x="146484" y="9008"/>
                </a:moveTo>
                <a:cubicBezTo>
                  <a:pt x="139286" y="9008"/>
                  <a:pt x="133167" y="14773"/>
                  <a:pt x="133167" y="22339"/>
                </a:cubicBezTo>
                <a:cubicBezTo>
                  <a:pt x="133167" y="29906"/>
                  <a:pt x="139286" y="35671"/>
                  <a:pt x="146484" y="35671"/>
                </a:cubicBezTo>
                <a:cubicBezTo>
                  <a:pt x="154042" y="35671"/>
                  <a:pt x="159800" y="29906"/>
                  <a:pt x="159800" y="22339"/>
                </a:cubicBezTo>
                <a:cubicBezTo>
                  <a:pt x="159800" y="14773"/>
                  <a:pt x="154042" y="9008"/>
                  <a:pt x="146484" y="9008"/>
                </a:cubicBezTo>
                <a:close/>
                <a:moveTo>
                  <a:pt x="146484" y="0"/>
                </a:moveTo>
                <a:cubicBezTo>
                  <a:pt x="158721" y="0"/>
                  <a:pt x="168798" y="10089"/>
                  <a:pt x="168798" y="22339"/>
                </a:cubicBezTo>
                <a:cubicBezTo>
                  <a:pt x="168798" y="28465"/>
                  <a:pt x="166279" y="33869"/>
                  <a:pt x="162320" y="37833"/>
                </a:cubicBezTo>
                <a:lnTo>
                  <a:pt x="207669" y="128632"/>
                </a:lnTo>
                <a:lnTo>
                  <a:pt x="250138" y="103770"/>
                </a:lnTo>
                <a:cubicBezTo>
                  <a:pt x="249058" y="101248"/>
                  <a:pt x="248698" y="99086"/>
                  <a:pt x="248698" y="96564"/>
                </a:cubicBezTo>
                <a:cubicBezTo>
                  <a:pt x="248698" y="83953"/>
                  <a:pt x="258776" y="74225"/>
                  <a:pt x="271013" y="74225"/>
                </a:cubicBezTo>
                <a:cubicBezTo>
                  <a:pt x="282890" y="74225"/>
                  <a:pt x="293327" y="83953"/>
                  <a:pt x="293327" y="96564"/>
                </a:cubicBezTo>
                <a:cubicBezTo>
                  <a:pt x="293327" y="108454"/>
                  <a:pt x="282890" y="118543"/>
                  <a:pt x="271013" y="118543"/>
                </a:cubicBezTo>
                <a:cubicBezTo>
                  <a:pt x="270653" y="118543"/>
                  <a:pt x="270653" y="118543"/>
                  <a:pt x="270653" y="118543"/>
                </a:cubicBezTo>
                <a:lnTo>
                  <a:pt x="239701" y="266272"/>
                </a:lnTo>
                <a:cubicBezTo>
                  <a:pt x="239341" y="268074"/>
                  <a:pt x="237541" y="269515"/>
                  <a:pt x="235382" y="269515"/>
                </a:cubicBezTo>
                <a:lnTo>
                  <a:pt x="57586" y="269515"/>
                </a:lnTo>
                <a:cubicBezTo>
                  <a:pt x="55786" y="269515"/>
                  <a:pt x="53986" y="268074"/>
                  <a:pt x="53627" y="266272"/>
                </a:cubicBezTo>
                <a:lnTo>
                  <a:pt x="22314" y="118543"/>
                </a:lnTo>
                <a:cubicBezTo>
                  <a:pt x="9717" y="118543"/>
                  <a:pt x="0" y="108454"/>
                  <a:pt x="0" y="96564"/>
                </a:cubicBezTo>
                <a:cubicBezTo>
                  <a:pt x="0" y="83953"/>
                  <a:pt x="9717" y="74225"/>
                  <a:pt x="22314" y="74225"/>
                </a:cubicBezTo>
                <a:cubicBezTo>
                  <a:pt x="34551" y="74225"/>
                  <a:pt x="44269" y="83953"/>
                  <a:pt x="44269" y="96564"/>
                </a:cubicBezTo>
                <a:cubicBezTo>
                  <a:pt x="44269" y="99086"/>
                  <a:pt x="43909" y="101248"/>
                  <a:pt x="43189" y="103770"/>
                </a:cubicBezTo>
                <a:lnTo>
                  <a:pt x="85299" y="128632"/>
                </a:lnTo>
                <a:lnTo>
                  <a:pt x="130648" y="37833"/>
                </a:lnTo>
                <a:cubicBezTo>
                  <a:pt x="126689" y="33869"/>
                  <a:pt x="124169" y="28465"/>
                  <a:pt x="124169" y="22339"/>
                </a:cubicBezTo>
                <a:cubicBezTo>
                  <a:pt x="124169" y="10089"/>
                  <a:pt x="134247" y="0"/>
                  <a:pt x="1464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53" name="Freeform 968">
            <a:extLst>
              <a:ext uri="{FF2B5EF4-FFF2-40B4-BE49-F238E27FC236}">
                <a16:creationId xmlns:a16="http://schemas.microsoft.com/office/drawing/2014/main" id="{E152F433-652F-1048-BB6C-ED36A467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22" y="2943049"/>
            <a:ext cx="622885" cy="622885"/>
          </a:xfrm>
          <a:custGeom>
            <a:avLst/>
            <a:gdLst>
              <a:gd name="T0" fmla="*/ 156564 w 293328"/>
              <a:gd name="T1" fmla="*/ 250595 h 293327"/>
              <a:gd name="T2" fmla="*/ 93440 w 293328"/>
              <a:gd name="T3" fmla="*/ 259469 h 293327"/>
              <a:gd name="T4" fmla="*/ 30882 w 293328"/>
              <a:gd name="T5" fmla="*/ 250595 h 293327"/>
              <a:gd name="T6" fmla="*/ 147747 w 293328"/>
              <a:gd name="T7" fmla="*/ 233202 h 293327"/>
              <a:gd name="T8" fmla="*/ 147747 w 293328"/>
              <a:gd name="T9" fmla="*/ 233202 h 293327"/>
              <a:gd name="T10" fmla="*/ 75073 w 293328"/>
              <a:gd name="T11" fmla="*/ 250595 h 293327"/>
              <a:gd name="T12" fmla="*/ 39755 w 293328"/>
              <a:gd name="T13" fmla="*/ 267987 h 293327"/>
              <a:gd name="T14" fmla="*/ 245580 w 293328"/>
              <a:gd name="T15" fmla="*/ 196287 h 293327"/>
              <a:gd name="T16" fmla="*/ 201078 w 293328"/>
              <a:gd name="T17" fmla="*/ 187414 h 293327"/>
              <a:gd name="T18" fmla="*/ 201078 w 293328"/>
              <a:gd name="T19" fmla="*/ 187414 h 293327"/>
              <a:gd name="T20" fmla="*/ 156564 w 293328"/>
              <a:gd name="T21" fmla="*/ 196287 h 293327"/>
              <a:gd name="T22" fmla="*/ 93440 w 293328"/>
              <a:gd name="T23" fmla="*/ 205161 h 293327"/>
              <a:gd name="T24" fmla="*/ 30882 w 293328"/>
              <a:gd name="T25" fmla="*/ 196287 h 293327"/>
              <a:gd name="T26" fmla="*/ 254765 w 293328"/>
              <a:gd name="T27" fmla="*/ 178895 h 293327"/>
              <a:gd name="T28" fmla="*/ 254765 w 293328"/>
              <a:gd name="T29" fmla="*/ 178895 h 293327"/>
              <a:gd name="T30" fmla="*/ 183686 w 293328"/>
              <a:gd name="T31" fmla="*/ 196287 h 293327"/>
              <a:gd name="T32" fmla="*/ 147747 w 293328"/>
              <a:gd name="T33" fmla="*/ 213680 h 293327"/>
              <a:gd name="T34" fmla="*/ 111441 w 293328"/>
              <a:gd name="T35" fmla="*/ 196287 h 293327"/>
              <a:gd name="T36" fmla="*/ 39755 w 293328"/>
              <a:gd name="T37" fmla="*/ 178895 h 293327"/>
              <a:gd name="T38" fmla="*/ 39755 w 293328"/>
              <a:gd name="T39" fmla="*/ 178895 h 293327"/>
              <a:gd name="T40" fmla="*/ 263949 w 293328"/>
              <a:gd name="T41" fmla="*/ 144185 h 293327"/>
              <a:gd name="T42" fmla="*/ 201078 w 293328"/>
              <a:gd name="T43" fmla="*/ 153370 h 293327"/>
              <a:gd name="T44" fmla="*/ 138563 w 293328"/>
              <a:gd name="T45" fmla="*/ 144185 h 293327"/>
              <a:gd name="T46" fmla="*/ 93440 w 293328"/>
              <a:gd name="T47" fmla="*/ 135002 h 293327"/>
              <a:gd name="T48" fmla="*/ 93440 w 293328"/>
              <a:gd name="T49" fmla="*/ 135002 h 293327"/>
              <a:gd name="T50" fmla="*/ 48273 w 293328"/>
              <a:gd name="T51" fmla="*/ 144185 h 293327"/>
              <a:gd name="T52" fmla="*/ 254765 w 293328"/>
              <a:gd name="T53" fmla="*/ 162556 h 293327"/>
              <a:gd name="T54" fmla="*/ 218470 w 293328"/>
              <a:gd name="T55" fmla="*/ 144185 h 293327"/>
              <a:gd name="T56" fmla="*/ 147747 w 293328"/>
              <a:gd name="T57" fmla="*/ 126184 h 293327"/>
              <a:gd name="T58" fmla="*/ 147747 w 293328"/>
              <a:gd name="T59" fmla="*/ 126184 h 293327"/>
              <a:gd name="T60" fmla="*/ 75073 w 293328"/>
              <a:gd name="T61" fmla="*/ 144185 h 293327"/>
              <a:gd name="T62" fmla="*/ 39755 w 293328"/>
              <a:gd name="T63" fmla="*/ 162556 h 293327"/>
              <a:gd name="T64" fmla="*/ 245580 w 293328"/>
              <a:gd name="T65" fmla="*/ 89270 h 293327"/>
              <a:gd name="T66" fmla="*/ 201078 w 293328"/>
              <a:gd name="T67" fmla="*/ 80750 h 293327"/>
              <a:gd name="T68" fmla="*/ 201078 w 293328"/>
              <a:gd name="T69" fmla="*/ 80750 h 293327"/>
              <a:gd name="T70" fmla="*/ 236395 w 293328"/>
              <a:gd name="T71" fmla="*/ 89270 h 293327"/>
              <a:gd name="T72" fmla="*/ 201078 w 293328"/>
              <a:gd name="T73" fmla="*/ 106661 h 293327"/>
              <a:gd name="T74" fmla="*/ 8703 w 293328"/>
              <a:gd name="T75" fmla="*/ 273016 h 293327"/>
              <a:gd name="T76" fmla="*/ 286068 w 293328"/>
              <a:gd name="T77" fmla="*/ 56924 h 293327"/>
              <a:gd name="T78" fmla="*/ 8703 w 293328"/>
              <a:gd name="T79" fmla="*/ 47859 h 293327"/>
              <a:gd name="T80" fmla="*/ 255975 w 293328"/>
              <a:gd name="T81" fmla="*/ 21030 h 293327"/>
              <a:gd name="T82" fmla="*/ 247273 w 293328"/>
              <a:gd name="T83" fmla="*/ 21030 h 293327"/>
              <a:gd name="T84" fmla="*/ 204852 w 293328"/>
              <a:gd name="T85" fmla="*/ 28281 h 293327"/>
              <a:gd name="T86" fmla="*/ 167507 w 293328"/>
              <a:gd name="T87" fmla="*/ 32994 h 293327"/>
              <a:gd name="T88" fmla="*/ 129801 w 293328"/>
              <a:gd name="T89" fmla="*/ 28281 h 293327"/>
              <a:gd name="T90" fmla="*/ 87742 w 293328"/>
              <a:gd name="T91" fmla="*/ 21030 h 293327"/>
              <a:gd name="T92" fmla="*/ 79041 w 293328"/>
              <a:gd name="T93" fmla="*/ 21030 h 293327"/>
              <a:gd name="T94" fmla="*/ 36981 w 293328"/>
              <a:gd name="T95" fmla="*/ 28281 h 293327"/>
              <a:gd name="T96" fmla="*/ 45685 w 293328"/>
              <a:gd name="T97" fmla="*/ 4714 h 293327"/>
              <a:gd name="T98" fmla="*/ 83391 w 293328"/>
              <a:gd name="T99" fmla="*/ 0 h 293327"/>
              <a:gd name="T100" fmla="*/ 120736 w 293328"/>
              <a:gd name="T101" fmla="*/ 4714 h 293327"/>
              <a:gd name="T102" fmla="*/ 163157 w 293328"/>
              <a:gd name="T103" fmla="*/ 11966 h 293327"/>
              <a:gd name="T104" fmla="*/ 171859 w 293328"/>
              <a:gd name="T105" fmla="*/ 11966 h 293327"/>
              <a:gd name="T106" fmla="*/ 213917 w 293328"/>
              <a:gd name="T107" fmla="*/ 4714 h 293327"/>
              <a:gd name="T108" fmla="*/ 251623 w 293328"/>
              <a:gd name="T109" fmla="*/ 0 h 293327"/>
              <a:gd name="T110" fmla="*/ 295132 w 293328"/>
              <a:gd name="T111" fmla="*/ 34443 h 293327"/>
              <a:gd name="T112" fmla="*/ 0 w 293328"/>
              <a:gd name="T113" fmla="*/ 273016 h 293327"/>
              <a:gd name="T114" fmla="*/ 36981 w 293328"/>
              <a:gd name="T115" fmla="*/ 4714 h 2933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93328" h="293327">
                <a:moveTo>
                  <a:pt x="146844" y="240595"/>
                </a:moveTo>
                <a:cubicBezTo>
                  <a:pt x="141732" y="240595"/>
                  <a:pt x="137716" y="244475"/>
                  <a:pt x="137716" y="249061"/>
                </a:cubicBezTo>
                <a:cubicBezTo>
                  <a:pt x="137716" y="254000"/>
                  <a:pt x="141732" y="257881"/>
                  <a:pt x="146844" y="257881"/>
                </a:cubicBezTo>
                <a:cubicBezTo>
                  <a:pt x="151591" y="257881"/>
                  <a:pt x="155607" y="254000"/>
                  <a:pt x="155607" y="249061"/>
                </a:cubicBezTo>
                <a:cubicBezTo>
                  <a:pt x="155607" y="244475"/>
                  <a:pt x="151591" y="240595"/>
                  <a:pt x="146844" y="240595"/>
                </a:cubicBezTo>
                <a:close/>
                <a:moveTo>
                  <a:pt x="92869" y="240595"/>
                </a:moveTo>
                <a:cubicBezTo>
                  <a:pt x="87757" y="240595"/>
                  <a:pt x="83741" y="244475"/>
                  <a:pt x="83741" y="249061"/>
                </a:cubicBezTo>
                <a:cubicBezTo>
                  <a:pt x="83741" y="254000"/>
                  <a:pt x="87757" y="257881"/>
                  <a:pt x="92869" y="257881"/>
                </a:cubicBezTo>
                <a:cubicBezTo>
                  <a:pt x="97616" y="257881"/>
                  <a:pt x="101997" y="254000"/>
                  <a:pt x="101997" y="249061"/>
                </a:cubicBezTo>
                <a:cubicBezTo>
                  <a:pt x="101997" y="244475"/>
                  <a:pt x="97616" y="240595"/>
                  <a:pt x="92869" y="240595"/>
                </a:cubicBezTo>
                <a:close/>
                <a:moveTo>
                  <a:pt x="39511" y="240595"/>
                </a:moveTo>
                <a:cubicBezTo>
                  <a:pt x="34572" y="240595"/>
                  <a:pt x="30692" y="244475"/>
                  <a:pt x="30692" y="249061"/>
                </a:cubicBezTo>
                <a:cubicBezTo>
                  <a:pt x="30692" y="254000"/>
                  <a:pt x="34572" y="257881"/>
                  <a:pt x="39511" y="257881"/>
                </a:cubicBezTo>
                <a:cubicBezTo>
                  <a:pt x="44097" y="257881"/>
                  <a:pt x="47978" y="254000"/>
                  <a:pt x="47978" y="249061"/>
                </a:cubicBezTo>
                <a:cubicBezTo>
                  <a:pt x="47978" y="244475"/>
                  <a:pt x="44097" y="240595"/>
                  <a:pt x="39511" y="240595"/>
                </a:cubicBezTo>
                <a:close/>
                <a:moveTo>
                  <a:pt x="146844" y="231775"/>
                </a:moveTo>
                <a:cubicBezTo>
                  <a:pt x="156702" y="231775"/>
                  <a:pt x="164735" y="239536"/>
                  <a:pt x="164735" y="249061"/>
                </a:cubicBezTo>
                <a:cubicBezTo>
                  <a:pt x="164735" y="258939"/>
                  <a:pt x="156702" y="266347"/>
                  <a:pt x="146844" y="266347"/>
                </a:cubicBezTo>
                <a:cubicBezTo>
                  <a:pt x="136986" y="266347"/>
                  <a:pt x="128588" y="258939"/>
                  <a:pt x="128588" y="249061"/>
                </a:cubicBezTo>
                <a:cubicBezTo>
                  <a:pt x="128588" y="239536"/>
                  <a:pt x="136986" y="231775"/>
                  <a:pt x="146844" y="231775"/>
                </a:cubicBezTo>
                <a:close/>
                <a:moveTo>
                  <a:pt x="92869" y="231775"/>
                </a:moveTo>
                <a:cubicBezTo>
                  <a:pt x="102727" y="231775"/>
                  <a:pt x="110760" y="239536"/>
                  <a:pt x="110760" y="249061"/>
                </a:cubicBezTo>
                <a:cubicBezTo>
                  <a:pt x="110760" y="258939"/>
                  <a:pt x="102727" y="266347"/>
                  <a:pt x="92869" y="266347"/>
                </a:cubicBezTo>
                <a:cubicBezTo>
                  <a:pt x="83011" y="266347"/>
                  <a:pt x="74613" y="258939"/>
                  <a:pt x="74613" y="249061"/>
                </a:cubicBezTo>
                <a:cubicBezTo>
                  <a:pt x="74613" y="239536"/>
                  <a:pt x="83011" y="231775"/>
                  <a:pt x="92869" y="231775"/>
                </a:cubicBezTo>
                <a:close/>
                <a:moveTo>
                  <a:pt x="39511" y="231775"/>
                </a:moveTo>
                <a:cubicBezTo>
                  <a:pt x="49036" y="231775"/>
                  <a:pt x="56797" y="239536"/>
                  <a:pt x="56797" y="249061"/>
                </a:cubicBezTo>
                <a:cubicBezTo>
                  <a:pt x="56797" y="258939"/>
                  <a:pt x="49036" y="266347"/>
                  <a:pt x="39511" y="266347"/>
                </a:cubicBezTo>
                <a:cubicBezTo>
                  <a:pt x="29986" y="266347"/>
                  <a:pt x="22225" y="258939"/>
                  <a:pt x="22225" y="249061"/>
                </a:cubicBezTo>
                <a:cubicBezTo>
                  <a:pt x="22225" y="239536"/>
                  <a:pt x="29986" y="231775"/>
                  <a:pt x="39511" y="231775"/>
                </a:cubicBezTo>
                <a:close/>
                <a:moveTo>
                  <a:pt x="253207" y="186267"/>
                </a:moveTo>
                <a:cubicBezTo>
                  <a:pt x="248095" y="186267"/>
                  <a:pt x="244078" y="190500"/>
                  <a:pt x="244078" y="195086"/>
                </a:cubicBezTo>
                <a:cubicBezTo>
                  <a:pt x="244078" y="200025"/>
                  <a:pt x="248095" y="203905"/>
                  <a:pt x="253207" y="203905"/>
                </a:cubicBezTo>
                <a:cubicBezTo>
                  <a:pt x="258318" y="203905"/>
                  <a:pt x="262335" y="200025"/>
                  <a:pt x="262335" y="195086"/>
                </a:cubicBezTo>
                <a:cubicBezTo>
                  <a:pt x="262335" y="190500"/>
                  <a:pt x="258318" y="186267"/>
                  <a:pt x="253207" y="186267"/>
                </a:cubicBezTo>
                <a:close/>
                <a:moveTo>
                  <a:pt x="199849" y="186267"/>
                </a:moveTo>
                <a:cubicBezTo>
                  <a:pt x="194910" y="186267"/>
                  <a:pt x="191030" y="190500"/>
                  <a:pt x="191030" y="195086"/>
                </a:cubicBezTo>
                <a:cubicBezTo>
                  <a:pt x="191030" y="200025"/>
                  <a:pt x="194910" y="203905"/>
                  <a:pt x="199849" y="203905"/>
                </a:cubicBezTo>
                <a:cubicBezTo>
                  <a:pt x="204435" y="203905"/>
                  <a:pt x="208669" y="200025"/>
                  <a:pt x="208669" y="195086"/>
                </a:cubicBezTo>
                <a:cubicBezTo>
                  <a:pt x="208669" y="190500"/>
                  <a:pt x="204435" y="186267"/>
                  <a:pt x="199849" y="186267"/>
                </a:cubicBezTo>
                <a:close/>
                <a:moveTo>
                  <a:pt x="146844" y="186267"/>
                </a:moveTo>
                <a:cubicBezTo>
                  <a:pt x="141732" y="186267"/>
                  <a:pt x="137716" y="190500"/>
                  <a:pt x="137716" y="195086"/>
                </a:cubicBezTo>
                <a:cubicBezTo>
                  <a:pt x="137716" y="200025"/>
                  <a:pt x="141732" y="203905"/>
                  <a:pt x="146844" y="203905"/>
                </a:cubicBezTo>
                <a:cubicBezTo>
                  <a:pt x="151591" y="203905"/>
                  <a:pt x="155607" y="200025"/>
                  <a:pt x="155607" y="195086"/>
                </a:cubicBezTo>
                <a:cubicBezTo>
                  <a:pt x="155607" y="190500"/>
                  <a:pt x="151591" y="186267"/>
                  <a:pt x="146844" y="186267"/>
                </a:cubicBezTo>
                <a:close/>
                <a:moveTo>
                  <a:pt x="92869" y="186267"/>
                </a:moveTo>
                <a:cubicBezTo>
                  <a:pt x="87757" y="186267"/>
                  <a:pt x="83741" y="190500"/>
                  <a:pt x="83741" y="195086"/>
                </a:cubicBezTo>
                <a:cubicBezTo>
                  <a:pt x="83741" y="200025"/>
                  <a:pt x="87757" y="203905"/>
                  <a:pt x="92869" y="203905"/>
                </a:cubicBezTo>
                <a:cubicBezTo>
                  <a:pt x="97616" y="203905"/>
                  <a:pt x="101997" y="200025"/>
                  <a:pt x="101997" y="195086"/>
                </a:cubicBezTo>
                <a:cubicBezTo>
                  <a:pt x="101997" y="190500"/>
                  <a:pt x="97616" y="186267"/>
                  <a:pt x="92869" y="186267"/>
                </a:cubicBezTo>
                <a:close/>
                <a:moveTo>
                  <a:pt x="39511" y="186267"/>
                </a:moveTo>
                <a:cubicBezTo>
                  <a:pt x="34572" y="186267"/>
                  <a:pt x="30692" y="190500"/>
                  <a:pt x="30692" y="195086"/>
                </a:cubicBezTo>
                <a:cubicBezTo>
                  <a:pt x="30692" y="200025"/>
                  <a:pt x="34572" y="203905"/>
                  <a:pt x="39511" y="203905"/>
                </a:cubicBezTo>
                <a:cubicBezTo>
                  <a:pt x="44097" y="203905"/>
                  <a:pt x="47978" y="200025"/>
                  <a:pt x="47978" y="195086"/>
                </a:cubicBezTo>
                <a:cubicBezTo>
                  <a:pt x="47978" y="190500"/>
                  <a:pt x="44097" y="186267"/>
                  <a:pt x="39511" y="186267"/>
                </a:cubicBezTo>
                <a:close/>
                <a:moveTo>
                  <a:pt x="253207" y="177800"/>
                </a:moveTo>
                <a:cubicBezTo>
                  <a:pt x="263430" y="177800"/>
                  <a:pt x="271098" y="185561"/>
                  <a:pt x="271098" y="195086"/>
                </a:cubicBezTo>
                <a:cubicBezTo>
                  <a:pt x="271098" y="204964"/>
                  <a:pt x="263430" y="212372"/>
                  <a:pt x="253207" y="212372"/>
                </a:cubicBezTo>
                <a:cubicBezTo>
                  <a:pt x="243348" y="212372"/>
                  <a:pt x="234950" y="204964"/>
                  <a:pt x="234950" y="195086"/>
                </a:cubicBezTo>
                <a:cubicBezTo>
                  <a:pt x="234950" y="185561"/>
                  <a:pt x="243348" y="177800"/>
                  <a:pt x="253207" y="177800"/>
                </a:cubicBezTo>
                <a:close/>
                <a:moveTo>
                  <a:pt x="199849" y="177800"/>
                </a:moveTo>
                <a:cubicBezTo>
                  <a:pt x="209374" y="177800"/>
                  <a:pt x="217135" y="185561"/>
                  <a:pt x="217135" y="195086"/>
                </a:cubicBezTo>
                <a:cubicBezTo>
                  <a:pt x="217135" y="204964"/>
                  <a:pt x="209374" y="212372"/>
                  <a:pt x="199849" y="212372"/>
                </a:cubicBezTo>
                <a:cubicBezTo>
                  <a:pt x="190324" y="212372"/>
                  <a:pt x="182563" y="204964"/>
                  <a:pt x="182563" y="195086"/>
                </a:cubicBezTo>
                <a:cubicBezTo>
                  <a:pt x="182563" y="185561"/>
                  <a:pt x="190324" y="177800"/>
                  <a:pt x="199849" y="177800"/>
                </a:cubicBezTo>
                <a:close/>
                <a:moveTo>
                  <a:pt x="146844" y="177800"/>
                </a:moveTo>
                <a:cubicBezTo>
                  <a:pt x="156702" y="177800"/>
                  <a:pt x="164735" y="185561"/>
                  <a:pt x="164735" y="195086"/>
                </a:cubicBezTo>
                <a:cubicBezTo>
                  <a:pt x="164735" y="204964"/>
                  <a:pt x="156702" y="212372"/>
                  <a:pt x="146844" y="212372"/>
                </a:cubicBezTo>
                <a:cubicBezTo>
                  <a:pt x="136986" y="212372"/>
                  <a:pt x="128588" y="204964"/>
                  <a:pt x="128588" y="195086"/>
                </a:cubicBezTo>
                <a:cubicBezTo>
                  <a:pt x="128588" y="185561"/>
                  <a:pt x="136986" y="177800"/>
                  <a:pt x="146844" y="177800"/>
                </a:cubicBezTo>
                <a:close/>
                <a:moveTo>
                  <a:pt x="92869" y="177800"/>
                </a:moveTo>
                <a:cubicBezTo>
                  <a:pt x="102727" y="177800"/>
                  <a:pt x="110760" y="185561"/>
                  <a:pt x="110760" y="195086"/>
                </a:cubicBezTo>
                <a:cubicBezTo>
                  <a:pt x="110760" y="204964"/>
                  <a:pt x="102727" y="212372"/>
                  <a:pt x="92869" y="212372"/>
                </a:cubicBezTo>
                <a:cubicBezTo>
                  <a:pt x="83011" y="212372"/>
                  <a:pt x="74613" y="204964"/>
                  <a:pt x="74613" y="195086"/>
                </a:cubicBezTo>
                <a:cubicBezTo>
                  <a:pt x="74613" y="185561"/>
                  <a:pt x="83011" y="177800"/>
                  <a:pt x="92869" y="177800"/>
                </a:cubicBezTo>
                <a:close/>
                <a:moveTo>
                  <a:pt x="39511" y="177800"/>
                </a:moveTo>
                <a:cubicBezTo>
                  <a:pt x="49036" y="177800"/>
                  <a:pt x="56797" y="185561"/>
                  <a:pt x="56797" y="195086"/>
                </a:cubicBezTo>
                <a:cubicBezTo>
                  <a:pt x="56797" y="204964"/>
                  <a:pt x="49036" y="212372"/>
                  <a:pt x="39511" y="212372"/>
                </a:cubicBezTo>
                <a:cubicBezTo>
                  <a:pt x="29986" y="212372"/>
                  <a:pt x="22225" y="204964"/>
                  <a:pt x="22225" y="195086"/>
                </a:cubicBezTo>
                <a:cubicBezTo>
                  <a:pt x="22225" y="185561"/>
                  <a:pt x="29986" y="177800"/>
                  <a:pt x="39511" y="177800"/>
                </a:cubicBezTo>
                <a:close/>
                <a:moveTo>
                  <a:pt x="253207" y="134175"/>
                </a:moveTo>
                <a:cubicBezTo>
                  <a:pt x="248095" y="134175"/>
                  <a:pt x="244078" y="138557"/>
                  <a:pt x="244078" y="143303"/>
                </a:cubicBezTo>
                <a:cubicBezTo>
                  <a:pt x="244078" y="148415"/>
                  <a:pt x="248095" y="152431"/>
                  <a:pt x="253207" y="152431"/>
                </a:cubicBezTo>
                <a:cubicBezTo>
                  <a:pt x="258318" y="152431"/>
                  <a:pt x="262335" y="148415"/>
                  <a:pt x="262335" y="143303"/>
                </a:cubicBezTo>
                <a:cubicBezTo>
                  <a:pt x="262335" y="138557"/>
                  <a:pt x="258318" y="134175"/>
                  <a:pt x="253207" y="134175"/>
                </a:cubicBezTo>
                <a:close/>
                <a:moveTo>
                  <a:pt x="199849" y="134175"/>
                </a:moveTo>
                <a:cubicBezTo>
                  <a:pt x="194910" y="134175"/>
                  <a:pt x="191030" y="138557"/>
                  <a:pt x="191030" y="143303"/>
                </a:cubicBezTo>
                <a:cubicBezTo>
                  <a:pt x="191030" y="148415"/>
                  <a:pt x="194910" y="152431"/>
                  <a:pt x="199849" y="152431"/>
                </a:cubicBezTo>
                <a:cubicBezTo>
                  <a:pt x="204435" y="152431"/>
                  <a:pt x="208669" y="148415"/>
                  <a:pt x="208669" y="143303"/>
                </a:cubicBezTo>
                <a:cubicBezTo>
                  <a:pt x="208669" y="138557"/>
                  <a:pt x="204435" y="134175"/>
                  <a:pt x="199849" y="134175"/>
                </a:cubicBezTo>
                <a:close/>
                <a:moveTo>
                  <a:pt x="146844" y="134175"/>
                </a:moveTo>
                <a:cubicBezTo>
                  <a:pt x="141732" y="134175"/>
                  <a:pt x="137716" y="138557"/>
                  <a:pt x="137716" y="143303"/>
                </a:cubicBezTo>
                <a:cubicBezTo>
                  <a:pt x="137716" y="148415"/>
                  <a:pt x="141732" y="152431"/>
                  <a:pt x="146844" y="152431"/>
                </a:cubicBezTo>
                <a:cubicBezTo>
                  <a:pt x="151591" y="152431"/>
                  <a:pt x="155607" y="148415"/>
                  <a:pt x="155607" y="143303"/>
                </a:cubicBezTo>
                <a:cubicBezTo>
                  <a:pt x="155607" y="138557"/>
                  <a:pt x="151591" y="134175"/>
                  <a:pt x="146844" y="134175"/>
                </a:cubicBezTo>
                <a:close/>
                <a:moveTo>
                  <a:pt x="92869" y="134175"/>
                </a:moveTo>
                <a:cubicBezTo>
                  <a:pt x="87757" y="134175"/>
                  <a:pt x="83741" y="138557"/>
                  <a:pt x="83741" y="143303"/>
                </a:cubicBezTo>
                <a:cubicBezTo>
                  <a:pt x="83741" y="148415"/>
                  <a:pt x="87757" y="152431"/>
                  <a:pt x="92869" y="152431"/>
                </a:cubicBezTo>
                <a:cubicBezTo>
                  <a:pt x="97616" y="152431"/>
                  <a:pt x="101997" y="148415"/>
                  <a:pt x="101997" y="143303"/>
                </a:cubicBezTo>
                <a:cubicBezTo>
                  <a:pt x="101997" y="138557"/>
                  <a:pt x="97616" y="134175"/>
                  <a:pt x="92869" y="134175"/>
                </a:cubicBezTo>
                <a:close/>
                <a:moveTo>
                  <a:pt x="39511" y="134175"/>
                </a:moveTo>
                <a:cubicBezTo>
                  <a:pt x="34572" y="134175"/>
                  <a:pt x="30692" y="138557"/>
                  <a:pt x="30692" y="143303"/>
                </a:cubicBezTo>
                <a:cubicBezTo>
                  <a:pt x="30692" y="148415"/>
                  <a:pt x="34572" y="152431"/>
                  <a:pt x="39511" y="152431"/>
                </a:cubicBezTo>
                <a:cubicBezTo>
                  <a:pt x="44097" y="152431"/>
                  <a:pt x="47978" y="148415"/>
                  <a:pt x="47978" y="143303"/>
                </a:cubicBezTo>
                <a:cubicBezTo>
                  <a:pt x="47978" y="138557"/>
                  <a:pt x="44097" y="134175"/>
                  <a:pt x="39511" y="134175"/>
                </a:cubicBezTo>
                <a:close/>
                <a:moveTo>
                  <a:pt x="253207" y="125412"/>
                </a:moveTo>
                <a:cubicBezTo>
                  <a:pt x="263430" y="125412"/>
                  <a:pt x="271098" y="133445"/>
                  <a:pt x="271098" y="143303"/>
                </a:cubicBezTo>
                <a:cubicBezTo>
                  <a:pt x="271098" y="153162"/>
                  <a:pt x="263430" y="161560"/>
                  <a:pt x="253207" y="161560"/>
                </a:cubicBezTo>
                <a:cubicBezTo>
                  <a:pt x="243348" y="161560"/>
                  <a:pt x="234950" y="153162"/>
                  <a:pt x="234950" y="143303"/>
                </a:cubicBezTo>
                <a:cubicBezTo>
                  <a:pt x="234950" y="133445"/>
                  <a:pt x="243348" y="125412"/>
                  <a:pt x="253207" y="125412"/>
                </a:cubicBezTo>
                <a:close/>
                <a:moveTo>
                  <a:pt x="199849" y="125412"/>
                </a:moveTo>
                <a:cubicBezTo>
                  <a:pt x="209374" y="125412"/>
                  <a:pt x="217135" y="133445"/>
                  <a:pt x="217135" y="143303"/>
                </a:cubicBezTo>
                <a:cubicBezTo>
                  <a:pt x="217135" y="153162"/>
                  <a:pt x="209374" y="161560"/>
                  <a:pt x="199849" y="161560"/>
                </a:cubicBezTo>
                <a:cubicBezTo>
                  <a:pt x="190324" y="161560"/>
                  <a:pt x="182563" y="153162"/>
                  <a:pt x="182563" y="143303"/>
                </a:cubicBezTo>
                <a:cubicBezTo>
                  <a:pt x="182563" y="133445"/>
                  <a:pt x="190324" y="125412"/>
                  <a:pt x="199849" y="125412"/>
                </a:cubicBezTo>
                <a:close/>
                <a:moveTo>
                  <a:pt x="146844" y="125412"/>
                </a:moveTo>
                <a:cubicBezTo>
                  <a:pt x="156702" y="125412"/>
                  <a:pt x="164735" y="133445"/>
                  <a:pt x="164735" y="143303"/>
                </a:cubicBezTo>
                <a:cubicBezTo>
                  <a:pt x="164735" y="153162"/>
                  <a:pt x="156702" y="161560"/>
                  <a:pt x="146844" y="161560"/>
                </a:cubicBezTo>
                <a:cubicBezTo>
                  <a:pt x="136986" y="161560"/>
                  <a:pt x="128588" y="153162"/>
                  <a:pt x="128588" y="143303"/>
                </a:cubicBezTo>
                <a:cubicBezTo>
                  <a:pt x="128588" y="133445"/>
                  <a:pt x="136986" y="125412"/>
                  <a:pt x="146844" y="125412"/>
                </a:cubicBezTo>
                <a:close/>
                <a:moveTo>
                  <a:pt x="92869" y="125412"/>
                </a:moveTo>
                <a:cubicBezTo>
                  <a:pt x="102727" y="125412"/>
                  <a:pt x="110760" y="133445"/>
                  <a:pt x="110760" y="143303"/>
                </a:cubicBezTo>
                <a:cubicBezTo>
                  <a:pt x="110760" y="153162"/>
                  <a:pt x="102727" y="161560"/>
                  <a:pt x="92869" y="161560"/>
                </a:cubicBezTo>
                <a:cubicBezTo>
                  <a:pt x="83011" y="161560"/>
                  <a:pt x="74613" y="153162"/>
                  <a:pt x="74613" y="143303"/>
                </a:cubicBezTo>
                <a:cubicBezTo>
                  <a:pt x="74613" y="133445"/>
                  <a:pt x="83011" y="125412"/>
                  <a:pt x="92869" y="125412"/>
                </a:cubicBezTo>
                <a:close/>
                <a:moveTo>
                  <a:pt x="39511" y="125412"/>
                </a:moveTo>
                <a:cubicBezTo>
                  <a:pt x="49036" y="125412"/>
                  <a:pt x="56797" y="133445"/>
                  <a:pt x="56797" y="143303"/>
                </a:cubicBezTo>
                <a:cubicBezTo>
                  <a:pt x="56797" y="153162"/>
                  <a:pt x="49036" y="161560"/>
                  <a:pt x="39511" y="161560"/>
                </a:cubicBezTo>
                <a:cubicBezTo>
                  <a:pt x="29986" y="161560"/>
                  <a:pt x="22225" y="153162"/>
                  <a:pt x="22225" y="143303"/>
                </a:cubicBezTo>
                <a:cubicBezTo>
                  <a:pt x="22225" y="133445"/>
                  <a:pt x="29986" y="125412"/>
                  <a:pt x="39511" y="125412"/>
                </a:cubicBezTo>
                <a:close/>
                <a:moveTo>
                  <a:pt x="253207" y="80256"/>
                </a:moveTo>
                <a:cubicBezTo>
                  <a:pt x="248095" y="80256"/>
                  <a:pt x="244078" y="84137"/>
                  <a:pt x="244078" y="88723"/>
                </a:cubicBezTo>
                <a:cubicBezTo>
                  <a:pt x="244078" y="93662"/>
                  <a:pt x="248095" y="97542"/>
                  <a:pt x="253207" y="97542"/>
                </a:cubicBezTo>
                <a:cubicBezTo>
                  <a:pt x="258318" y="97542"/>
                  <a:pt x="262335" y="93662"/>
                  <a:pt x="262335" y="88723"/>
                </a:cubicBezTo>
                <a:cubicBezTo>
                  <a:pt x="262335" y="84137"/>
                  <a:pt x="258318" y="80256"/>
                  <a:pt x="253207" y="80256"/>
                </a:cubicBezTo>
                <a:close/>
                <a:moveTo>
                  <a:pt x="199849" y="80256"/>
                </a:moveTo>
                <a:cubicBezTo>
                  <a:pt x="194910" y="80256"/>
                  <a:pt x="191030" y="84137"/>
                  <a:pt x="191030" y="88723"/>
                </a:cubicBezTo>
                <a:cubicBezTo>
                  <a:pt x="191030" y="93662"/>
                  <a:pt x="194910" y="97542"/>
                  <a:pt x="199849" y="97542"/>
                </a:cubicBezTo>
                <a:cubicBezTo>
                  <a:pt x="204435" y="97542"/>
                  <a:pt x="208669" y="93662"/>
                  <a:pt x="208669" y="88723"/>
                </a:cubicBezTo>
                <a:cubicBezTo>
                  <a:pt x="208669" y="84137"/>
                  <a:pt x="204435" y="80256"/>
                  <a:pt x="199849" y="80256"/>
                </a:cubicBezTo>
                <a:close/>
                <a:moveTo>
                  <a:pt x="253207" y="71437"/>
                </a:moveTo>
                <a:cubicBezTo>
                  <a:pt x="263430" y="71437"/>
                  <a:pt x="271098" y="79198"/>
                  <a:pt x="271098" y="88723"/>
                </a:cubicBezTo>
                <a:cubicBezTo>
                  <a:pt x="271098" y="98248"/>
                  <a:pt x="263430" y="106009"/>
                  <a:pt x="253207" y="106009"/>
                </a:cubicBezTo>
                <a:cubicBezTo>
                  <a:pt x="243348" y="106009"/>
                  <a:pt x="234950" y="98248"/>
                  <a:pt x="234950" y="88723"/>
                </a:cubicBezTo>
                <a:cubicBezTo>
                  <a:pt x="234950" y="79198"/>
                  <a:pt x="243348" y="71437"/>
                  <a:pt x="253207" y="71437"/>
                </a:cubicBezTo>
                <a:close/>
                <a:moveTo>
                  <a:pt x="199849" y="71437"/>
                </a:moveTo>
                <a:cubicBezTo>
                  <a:pt x="209374" y="71437"/>
                  <a:pt x="217135" y="79198"/>
                  <a:pt x="217135" y="88723"/>
                </a:cubicBezTo>
                <a:cubicBezTo>
                  <a:pt x="217135" y="98248"/>
                  <a:pt x="209374" y="106009"/>
                  <a:pt x="199849" y="106009"/>
                </a:cubicBezTo>
                <a:cubicBezTo>
                  <a:pt x="190324" y="106009"/>
                  <a:pt x="182563" y="98248"/>
                  <a:pt x="182563" y="88723"/>
                </a:cubicBezTo>
                <a:cubicBezTo>
                  <a:pt x="182563" y="79198"/>
                  <a:pt x="190324" y="71437"/>
                  <a:pt x="199849" y="71437"/>
                </a:cubicBezTo>
                <a:close/>
                <a:moveTo>
                  <a:pt x="8648" y="56575"/>
                </a:moveTo>
                <a:lnTo>
                  <a:pt x="8648" y="271345"/>
                </a:lnTo>
                <a:cubicBezTo>
                  <a:pt x="8648" y="278552"/>
                  <a:pt x="14774" y="284678"/>
                  <a:pt x="22342" y="284678"/>
                </a:cubicBezTo>
                <a:lnTo>
                  <a:pt x="270986" y="284678"/>
                </a:lnTo>
                <a:cubicBezTo>
                  <a:pt x="278553" y="284678"/>
                  <a:pt x="284319" y="278552"/>
                  <a:pt x="284319" y="271345"/>
                </a:cubicBezTo>
                <a:lnTo>
                  <a:pt x="284319" y="56575"/>
                </a:lnTo>
                <a:lnTo>
                  <a:pt x="8648" y="56575"/>
                </a:lnTo>
                <a:close/>
                <a:moveTo>
                  <a:pt x="22342" y="20900"/>
                </a:moveTo>
                <a:cubicBezTo>
                  <a:pt x="14774" y="20900"/>
                  <a:pt x="8648" y="26666"/>
                  <a:pt x="8648" y="34233"/>
                </a:cubicBezTo>
                <a:lnTo>
                  <a:pt x="8648" y="47566"/>
                </a:lnTo>
                <a:lnTo>
                  <a:pt x="284319" y="47566"/>
                </a:lnTo>
                <a:lnTo>
                  <a:pt x="284319" y="34233"/>
                </a:lnTo>
                <a:cubicBezTo>
                  <a:pt x="284319" y="26666"/>
                  <a:pt x="278553" y="20900"/>
                  <a:pt x="270986" y="20900"/>
                </a:cubicBezTo>
                <a:lnTo>
                  <a:pt x="254410" y="20900"/>
                </a:lnTo>
                <a:lnTo>
                  <a:pt x="254410" y="28107"/>
                </a:lnTo>
                <a:cubicBezTo>
                  <a:pt x="254410" y="30630"/>
                  <a:pt x="252608" y="32792"/>
                  <a:pt x="250085" y="32792"/>
                </a:cubicBezTo>
                <a:cubicBezTo>
                  <a:pt x="247563" y="32792"/>
                  <a:pt x="245761" y="30630"/>
                  <a:pt x="245761" y="28107"/>
                </a:cubicBezTo>
                <a:lnTo>
                  <a:pt x="245761" y="20900"/>
                </a:lnTo>
                <a:lnTo>
                  <a:pt x="212609" y="20900"/>
                </a:lnTo>
                <a:lnTo>
                  <a:pt x="212609" y="28107"/>
                </a:lnTo>
                <a:cubicBezTo>
                  <a:pt x="212609" y="30630"/>
                  <a:pt x="210807" y="32792"/>
                  <a:pt x="208284" y="32792"/>
                </a:cubicBezTo>
                <a:cubicBezTo>
                  <a:pt x="205762" y="32792"/>
                  <a:pt x="203600" y="30630"/>
                  <a:pt x="203600" y="28107"/>
                </a:cubicBezTo>
                <a:lnTo>
                  <a:pt x="203600" y="20900"/>
                </a:lnTo>
                <a:lnTo>
                  <a:pt x="170808" y="20900"/>
                </a:lnTo>
                <a:lnTo>
                  <a:pt x="170808" y="28107"/>
                </a:lnTo>
                <a:cubicBezTo>
                  <a:pt x="170808" y="30630"/>
                  <a:pt x="168646" y="32792"/>
                  <a:pt x="166483" y="32792"/>
                </a:cubicBezTo>
                <a:cubicBezTo>
                  <a:pt x="163961" y="32792"/>
                  <a:pt x="162159" y="30630"/>
                  <a:pt x="162159" y="28107"/>
                </a:cubicBezTo>
                <a:lnTo>
                  <a:pt x="162159" y="20900"/>
                </a:lnTo>
                <a:lnTo>
                  <a:pt x="129007" y="20900"/>
                </a:lnTo>
                <a:lnTo>
                  <a:pt x="129007" y="28107"/>
                </a:lnTo>
                <a:cubicBezTo>
                  <a:pt x="129007" y="30630"/>
                  <a:pt x="127205" y="32792"/>
                  <a:pt x="124682" y="32792"/>
                </a:cubicBezTo>
                <a:cubicBezTo>
                  <a:pt x="122160" y="32792"/>
                  <a:pt x="119998" y="30630"/>
                  <a:pt x="119998" y="28107"/>
                </a:cubicBezTo>
                <a:lnTo>
                  <a:pt x="119998" y="20900"/>
                </a:lnTo>
                <a:lnTo>
                  <a:pt x="87206" y="20900"/>
                </a:lnTo>
                <a:lnTo>
                  <a:pt x="87206" y="28107"/>
                </a:lnTo>
                <a:cubicBezTo>
                  <a:pt x="87206" y="30630"/>
                  <a:pt x="85044" y="32792"/>
                  <a:pt x="82881" y="32792"/>
                </a:cubicBezTo>
                <a:cubicBezTo>
                  <a:pt x="80359" y="32792"/>
                  <a:pt x="78557" y="30630"/>
                  <a:pt x="78557" y="28107"/>
                </a:cubicBezTo>
                <a:lnTo>
                  <a:pt x="78557" y="20900"/>
                </a:lnTo>
                <a:lnTo>
                  <a:pt x="45405" y="20900"/>
                </a:lnTo>
                <a:lnTo>
                  <a:pt x="45405" y="28107"/>
                </a:lnTo>
                <a:cubicBezTo>
                  <a:pt x="45405" y="30630"/>
                  <a:pt x="43603" y="32792"/>
                  <a:pt x="41080" y="32792"/>
                </a:cubicBezTo>
                <a:cubicBezTo>
                  <a:pt x="38558" y="32792"/>
                  <a:pt x="36756" y="30630"/>
                  <a:pt x="36756" y="28107"/>
                </a:cubicBezTo>
                <a:lnTo>
                  <a:pt x="36756" y="20900"/>
                </a:lnTo>
                <a:lnTo>
                  <a:pt x="22342" y="20900"/>
                </a:lnTo>
                <a:close/>
                <a:moveTo>
                  <a:pt x="41080" y="0"/>
                </a:moveTo>
                <a:cubicBezTo>
                  <a:pt x="43603" y="0"/>
                  <a:pt x="45405" y="2162"/>
                  <a:pt x="45405" y="4684"/>
                </a:cubicBezTo>
                <a:lnTo>
                  <a:pt x="45405" y="11891"/>
                </a:lnTo>
                <a:lnTo>
                  <a:pt x="78557" y="11891"/>
                </a:lnTo>
                <a:lnTo>
                  <a:pt x="78557" y="4684"/>
                </a:lnTo>
                <a:cubicBezTo>
                  <a:pt x="78557" y="2162"/>
                  <a:pt x="80359" y="0"/>
                  <a:pt x="82881" y="0"/>
                </a:cubicBezTo>
                <a:cubicBezTo>
                  <a:pt x="85044" y="0"/>
                  <a:pt x="87206" y="2162"/>
                  <a:pt x="87206" y="4684"/>
                </a:cubicBezTo>
                <a:lnTo>
                  <a:pt x="87206" y="11891"/>
                </a:lnTo>
                <a:lnTo>
                  <a:pt x="119998" y="11891"/>
                </a:lnTo>
                <a:lnTo>
                  <a:pt x="119998" y="4684"/>
                </a:lnTo>
                <a:cubicBezTo>
                  <a:pt x="119998" y="2162"/>
                  <a:pt x="122160" y="0"/>
                  <a:pt x="124682" y="0"/>
                </a:cubicBezTo>
                <a:cubicBezTo>
                  <a:pt x="127205" y="0"/>
                  <a:pt x="129007" y="2162"/>
                  <a:pt x="129007" y="4684"/>
                </a:cubicBezTo>
                <a:lnTo>
                  <a:pt x="129007" y="11891"/>
                </a:lnTo>
                <a:lnTo>
                  <a:pt x="162159" y="11891"/>
                </a:lnTo>
                <a:lnTo>
                  <a:pt x="162159" y="4684"/>
                </a:lnTo>
                <a:cubicBezTo>
                  <a:pt x="162159" y="2162"/>
                  <a:pt x="163961" y="0"/>
                  <a:pt x="166483" y="0"/>
                </a:cubicBezTo>
                <a:cubicBezTo>
                  <a:pt x="168646" y="0"/>
                  <a:pt x="170808" y="2162"/>
                  <a:pt x="170808" y="4684"/>
                </a:cubicBezTo>
                <a:lnTo>
                  <a:pt x="170808" y="11891"/>
                </a:lnTo>
                <a:lnTo>
                  <a:pt x="203600" y="11891"/>
                </a:lnTo>
                <a:lnTo>
                  <a:pt x="203600" y="4684"/>
                </a:lnTo>
                <a:cubicBezTo>
                  <a:pt x="203600" y="2162"/>
                  <a:pt x="205762" y="0"/>
                  <a:pt x="208284" y="0"/>
                </a:cubicBezTo>
                <a:cubicBezTo>
                  <a:pt x="210807" y="0"/>
                  <a:pt x="212609" y="2162"/>
                  <a:pt x="212609" y="4684"/>
                </a:cubicBezTo>
                <a:lnTo>
                  <a:pt x="212609" y="11891"/>
                </a:lnTo>
                <a:lnTo>
                  <a:pt x="245761" y="11891"/>
                </a:lnTo>
                <a:lnTo>
                  <a:pt x="245761" y="4684"/>
                </a:lnTo>
                <a:cubicBezTo>
                  <a:pt x="245761" y="2162"/>
                  <a:pt x="247563" y="0"/>
                  <a:pt x="250085" y="0"/>
                </a:cubicBezTo>
                <a:cubicBezTo>
                  <a:pt x="252608" y="0"/>
                  <a:pt x="254410" y="2162"/>
                  <a:pt x="254410" y="4684"/>
                </a:cubicBezTo>
                <a:lnTo>
                  <a:pt x="254410" y="11891"/>
                </a:lnTo>
                <a:lnTo>
                  <a:pt x="270986" y="11891"/>
                </a:lnTo>
                <a:cubicBezTo>
                  <a:pt x="283238" y="11891"/>
                  <a:pt x="293328" y="21981"/>
                  <a:pt x="293328" y="34233"/>
                </a:cubicBezTo>
                <a:lnTo>
                  <a:pt x="293328" y="271345"/>
                </a:lnTo>
                <a:cubicBezTo>
                  <a:pt x="293328" y="283597"/>
                  <a:pt x="283238" y="293327"/>
                  <a:pt x="270986" y="293327"/>
                </a:cubicBezTo>
                <a:lnTo>
                  <a:pt x="22342" y="293327"/>
                </a:lnTo>
                <a:cubicBezTo>
                  <a:pt x="9729" y="293327"/>
                  <a:pt x="0" y="283597"/>
                  <a:pt x="0" y="271345"/>
                </a:cubicBezTo>
                <a:lnTo>
                  <a:pt x="0" y="34233"/>
                </a:lnTo>
                <a:cubicBezTo>
                  <a:pt x="0" y="21981"/>
                  <a:pt x="9729" y="11891"/>
                  <a:pt x="22342" y="11891"/>
                </a:cubicBezTo>
                <a:lnTo>
                  <a:pt x="36756" y="11891"/>
                </a:lnTo>
                <a:lnTo>
                  <a:pt x="36756" y="4684"/>
                </a:lnTo>
                <a:cubicBezTo>
                  <a:pt x="36756" y="2162"/>
                  <a:pt x="38558" y="0"/>
                  <a:pt x="41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54" name="Freeform 969">
            <a:extLst>
              <a:ext uri="{FF2B5EF4-FFF2-40B4-BE49-F238E27FC236}">
                <a16:creationId xmlns:a16="http://schemas.microsoft.com/office/drawing/2014/main" id="{CE4DCAA9-7310-3944-8F37-60709F3BB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3992" y="4719874"/>
            <a:ext cx="622885" cy="622885"/>
          </a:xfrm>
          <a:custGeom>
            <a:avLst/>
            <a:gdLst>
              <a:gd name="T0" fmla="*/ 240385 w 293328"/>
              <a:gd name="T1" fmla="*/ 286431 h 293327"/>
              <a:gd name="T2" fmla="*/ 166419 w 293328"/>
              <a:gd name="T3" fmla="*/ 246549 h 293327"/>
              <a:gd name="T4" fmla="*/ 50759 w 293328"/>
              <a:gd name="T5" fmla="*/ 286431 h 293327"/>
              <a:gd name="T6" fmla="*/ 119286 w 293328"/>
              <a:gd name="T7" fmla="*/ 216818 h 293327"/>
              <a:gd name="T8" fmla="*/ 189624 w 293328"/>
              <a:gd name="T9" fmla="*/ 213555 h 293327"/>
              <a:gd name="T10" fmla="*/ 189624 w 293328"/>
              <a:gd name="T11" fmla="*/ 213555 h 293327"/>
              <a:gd name="T12" fmla="*/ 114209 w 293328"/>
              <a:gd name="T13" fmla="*/ 209203 h 293327"/>
              <a:gd name="T14" fmla="*/ 215195 w 293328"/>
              <a:gd name="T15" fmla="*/ 158609 h 293327"/>
              <a:gd name="T16" fmla="*/ 210171 w 293328"/>
              <a:gd name="T17" fmla="*/ 166299 h 293327"/>
              <a:gd name="T18" fmla="*/ 208376 w 293328"/>
              <a:gd name="T19" fmla="*/ 185346 h 293327"/>
              <a:gd name="T20" fmla="*/ 257181 w 293328"/>
              <a:gd name="T21" fmla="*/ 172526 h 293327"/>
              <a:gd name="T22" fmla="*/ 254669 w 293328"/>
              <a:gd name="T23" fmla="*/ 163371 h 293327"/>
              <a:gd name="T24" fmla="*/ 242468 w 293328"/>
              <a:gd name="T25" fmla="*/ 160440 h 293327"/>
              <a:gd name="T26" fmla="*/ 227396 w 293328"/>
              <a:gd name="T27" fmla="*/ 137367 h 293327"/>
              <a:gd name="T28" fmla="*/ 263641 w 293328"/>
              <a:gd name="T29" fmla="*/ 163371 h 293327"/>
              <a:gd name="T30" fmla="*/ 255745 w 293328"/>
              <a:gd name="T31" fmla="*/ 194502 h 293327"/>
              <a:gd name="T32" fmla="*/ 206583 w 293328"/>
              <a:gd name="T33" fmla="*/ 156777 h 293327"/>
              <a:gd name="T34" fmla="*/ 144713 w 293328"/>
              <a:gd name="T35" fmla="*/ 140561 h 293327"/>
              <a:gd name="T36" fmla="*/ 157951 w 293328"/>
              <a:gd name="T37" fmla="*/ 127215 h 293327"/>
              <a:gd name="T38" fmla="*/ 157951 w 293328"/>
              <a:gd name="T39" fmla="*/ 162563 h 293327"/>
              <a:gd name="T40" fmla="*/ 109931 w 293328"/>
              <a:gd name="T41" fmla="*/ 61808 h 293327"/>
              <a:gd name="T42" fmla="*/ 90260 w 293328"/>
              <a:gd name="T43" fmla="*/ 75274 h 293327"/>
              <a:gd name="T44" fmla="*/ 82610 w 293328"/>
              <a:gd name="T45" fmla="*/ 81460 h 293327"/>
              <a:gd name="T46" fmla="*/ 74594 w 293328"/>
              <a:gd name="T47" fmla="*/ 94199 h 293327"/>
              <a:gd name="T48" fmla="*/ 139074 w 293328"/>
              <a:gd name="T49" fmla="*/ 90923 h 293327"/>
              <a:gd name="T50" fmla="*/ 122317 w 293328"/>
              <a:gd name="T51" fmla="*/ 76365 h 293327"/>
              <a:gd name="T52" fmla="*/ 109931 w 293328"/>
              <a:gd name="T53" fmla="*/ 52709 h 293327"/>
              <a:gd name="T54" fmla="*/ 129603 w 293328"/>
              <a:gd name="T55" fmla="*/ 109847 h 293327"/>
              <a:gd name="T56" fmla="*/ 73503 w 293328"/>
              <a:gd name="T57" fmla="*/ 80732 h 293327"/>
              <a:gd name="T58" fmla="*/ 90625 w 293328"/>
              <a:gd name="T59" fmla="*/ 65447 h 293327"/>
              <a:gd name="T60" fmla="*/ 9064 w 293328"/>
              <a:gd name="T61" fmla="*/ 203040 h 293327"/>
              <a:gd name="T62" fmla="*/ 46045 w 293328"/>
              <a:gd name="T63" fmla="*/ 83392 h 293327"/>
              <a:gd name="T64" fmla="*/ 52211 w 293328"/>
              <a:gd name="T65" fmla="*/ 92457 h 293327"/>
              <a:gd name="T66" fmla="*/ 89555 w 293328"/>
              <a:gd name="T67" fmla="*/ 168596 h 293327"/>
              <a:gd name="T68" fmla="*/ 185998 w 293328"/>
              <a:gd name="T69" fmla="*/ 203403 h 293327"/>
              <a:gd name="T70" fmla="*/ 244736 w 293328"/>
              <a:gd name="T71" fmla="*/ 207392 h 293327"/>
              <a:gd name="T72" fmla="*/ 253800 w 293328"/>
              <a:gd name="T73" fmla="*/ 244736 h 293327"/>
              <a:gd name="T74" fmla="*/ 211742 w 293328"/>
              <a:gd name="T75" fmla="*/ 50759 h 293327"/>
              <a:gd name="T76" fmla="*/ 253800 w 293328"/>
              <a:gd name="T77" fmla="*/ 88104 h 293327"/>
              <a:gd name="T78" fmla="*/ 244736 w 293328"/>
              <a:gd name="T79" fmla="*/ 129801 h 293327"/>
              <a:gd name="T80" fmla="*/ 156268 w 293328"/>
              <a:gd name="T81" fmla="*/ 88104 h 293327"/>
              <a:gd name="T82" fmla="*/ 203040 w 293328"/>
              <a:gd name="T83" fmla="*/ 9064 h 293327"/>
              <a:gd name="T84" fmla="*/ 207390 w 293328"/>
              <a:gd name="T85" fmla="*/ 0 h 293327"/>
              <a:gd name="T86" fmla="*/ 290782 w 293328"/>
              <a:gd name="T87" fmla="*/ 41695 h 293327"/>
              <a:gd name="T88" fmla="*/ 290782 w 293328"/>
              <a:gd name="T89" fmla="*/ 253438 h 293327"/>
              <a:gd name="T90" fmla="*/ 249086 w 293328"/>
              <a:gd name="T91" fmla="*/ 295133 h 293327"/>
              <a:gd name="T92" fmla="*/ 41695 w 293328"/>
              <a:gd name="T93" fmla="*/ 211742 h 293327"/>
              <a:gd name="T94" fmla="*/ 0 w 293328"/>
              <a:gd name="T95" fmla="*/ 4714 h 293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3328" h="293327">
                <a:moveTo>
                  <a:pt x="165402" y="245040"/>
                </a:moveTo>
                <a:lnTo>
                  <a:pt x="138015" y="284678"/>
                </a:lnTo>
                <a:lnTo>
                  <a:pt x="238915" y="284678"/>
                </a:lnTo>
                <a:lnTo>
                  <a:pt x="211528" y="245040"/>
                </a:lnTo>
                <a:cubicBezTo>
                  <a:pt x="205041" y="249724"/>
                  <a:pt x="196753" y="252247"/>
                  <a:pt x="188465" y="252247"/>
                </a:cubicBezTo>
                <a:cubicBezTo>
                  <a:pt x="180176" y="252247"/>
                  <a:pt x="172249" y="249724"/>
                  <a:pt x="165402" y="245040"/>
                </a:cubicBezTo>
                <a:close/>
                <a:moveTo>
                  <a:pt x="66665" y="215491"/>
                </a:moveTo>
                <a:lnTo>
                  <a:pt x="50449" y="238553"/>
                </a:lnTo>
                <a:lnTo>
                  <a:pt x="50449" y="284678"/>
                </a:lnTo>
                <a:lnTo>
                  <a:pt x="126844" y="284678"/>
                </a:lnTo>
                <a:lnTo>
                  <a:pt x="147024" y="255850"/>
                </a:lnTo>
                <a:lnTo>
                  <a:pt x="118556" y="215491"/>
                </a:lnTo>
                <a:cubicBezTo>
                  <a:pt x="110989" y="220896"/>
                  <a:pt x="101980" y="223779"/>
                  <a:pt x="92611" y="223779"/>
                </a:cubicBezTo>
                <a:cubicBezTo>
                  <a:pt x="83602" y="223779"/>
                  <a:pt x="74233" y="220896"/>
                  <a:pt x="66665" y="215491"/>
                </a:cubicBezTo>
                <a:close/>
                <a:moveTo>
                  <a:pt x="188465" y="212248"/>
                </a:moveTo>
                <a:lnTo>
                  <a:pt x="170447" y="238193"/>
                </a:lnTo>
                <a:cubicBezTo>
                  <a:pt x="180897" y="245040"/>
                  <a:pt x="196393" y="245040"/>
                  <a:pt x="206483" y="238193"/>
                </a:cubicBezTo>
                <a:lnTo>
                  <a:pt x="188465" y="212248"/>
                </a:lnTo>
                <a:close/>
                <a:moveTo>
                  <a:pt x="92611" y="178014"/>
                </a:moveTo>
                <a:lnTo>
                  <a:pt x="71710" y="207923"/>
                </a:lnTo>
                <a:cubicBezTo>
                  <a:pt x="83962" y="216932"/>
                  <a:pt x="101259" y="216932"/>
                  <a:pt x="113511" y="207923"/>
                </a:cubicBezTo>
                <a:lnTo>
                  <a:pt x="92611" y="178014"/>
                </a:lnTo>
                <a:close/>
                <a:moveTo>
                  <a:pt x="226006" y="145261"/>
                </a:moveTo>
                <a:cubicBezTo>
                  <a:pt x="219229" y="145261"/>
                  <a:pt x="213880" y="151086"/>
                  <a:pt x="213880" y="157638"/>
                </a:cubicBezTo>
                <a:cubicBezTo>
                  <a:pt x="213880" y="158366"/>
                  <a:pt x="214236" y="159094"/>
                  <a:pt x="214236" y="159822"/>
                </a:cubicBezTo>
                <a:cubicBezTo>
                  <a:pt x="214593" y="161278"/>
                  <a:pt x="213880" y="162734"/>
                  <a:pt x="212810" y="163826"/>
                </a:cubicBezTo>
                <a:cubicBezTo>
                  <a:pt x="211740" y="164918"/>
                  <a:pt x="210313" y="165646"/>
                  <a:pt x="208886" y="165282"/>
                </a:cubicBezTo>
                <a:cubicBezTo>
                  <a:pt x="208173" y="164918"/>
                  <a:pt x="207460" y="164918"/>
                  <a:pt x="207103" y="164918"/>
                </a:cubicBezTo>
                <a:cubicBezTo>
                  <a:pt x="201753" y="164918"/>
                  <a:pt x="197473" y="169286"/>
                  <a:pt x="197473" y="174746"/>
                </a:cubicBezTo>
                <a:cubicBezTo>
                  <a:pt x="197473" y="179843"/>
                  <a:pt x="201753" y="184211"/>
                  <a:pt x="207103" y="184211"/>
                </a:cubicBezTo>
                <a:lnTo>
                  <a:pt x="254182" y="184211"/>
                </a:lnTo>
                <a:cubicBezTo>
                  <a:pt x="257749" y="184211"/>
                  <a:pt x="260959" y="181299"/>
                  <a:pt x="260959" y="177659"/>
                </a:cubicBezTo>
                <a:cubicBezTo>
                  <a:pt x="260959" y="174746"/>
                  <a:pt x="258462" y="172198"/>
                  <a:pt x="255609" y="171470"/>
                </a:cubicBezTo>
                <a:cubicBezTo>
                  <a:pt x="254182" y="171106"/>
                  <a:pt x="253112" y="170014"/>
                  <a:pt x="252399" y="168922"/>
                </a:cubicBezTo>
                <a:cubicBezTo>
                  <a:pt x="251686" y="167466"/>
                  <a:pt x="251686" y="166010"/>
                  <a:pt x="252756" y="164918"/>
                </a:cubicBezTo>
                <a:cubicBezTo>
                  <a:pt x="253112" y="163826"/>
                  <a:pt x="253112" y="163098"/>
                  <a:pt x="253112" y="162370"/>
                </a:cubicBezTo>
                <a:cubicBezTo>
                  <a:pt x="253112" y="159458"/>
                  <a:pt x="251329" y="157638"/>
                  <a:pt x="248476" y="157638"/>
                </a:cubicBezTo>
                <a:cubicBezTo>
                  <a:pt x="247406" y="157638"/>
                  <a:pt x="245979" y="158002"/>
                  <a:pt x="245266" y="158730"/>
                </a:cubicBezTo>
                <a:cubicBezTo>
                  <a:pt x="244196" y="159822"/>
                  <a:pt x="242412" y="160186"/>
                  <a:pt x="240986" y="159458"/>
                </a:cubicBezTo>
                <a:cubicBezTo>
                  <a:pt x="239202" y="159094"/>
                  <a:pt x="238132" y="157638"/>
                  <a:pt x="237776" y="155818"/>
                </a:cubicBezTo>
                <a:cubicBezTo>
                  <a:pt x="237062" y="149994"/>
                  <a:pt x="232069" y="145261"/>
                  <a:pt x="226006" y="145261"/>
                </a:cubicBezTo>
                <a:close/>
                <a:moveTo>
                  <a:pt x="226006" y="136525"/>
                </a:moveTo>
                <a:cubicBezTo>
                  <a:pt x="234209" y="136525"/>
                  <a:pt x="241699" y="141621"/>
                  <a:pt x="244909" y="148902"/>
                </a:cubicBezTo>
                <a:cubicBezTo>
                  <a:pt x="245979" y="148902"/>
                  <a:pt x="247406" y="148538"/>
                  <a:pt x="248476" y="148538"/>
                </a:cubicBezTo>
                <a:cubicBezTo>
                  <a:pt x="255965" y="148538"/>
                  <a:pt x="262029" y="154726"/>
                  <a:pt x="262029" y="162370"/>
                </a:cubicBezTo>
                <a:cubicBezTo>
                  <a:pt x="262029" y="163098"/>
                  <a:pt x="262029" y="163826"/>
                  <a:pt x="262029" y="164190"/>
                </a:cubicBezTo>
                <a:cubicBezTo>
                  <a:pt x="266309" y="166738"/>
                  <a:pt x="269519" y="172198"/>
                  <a:pt x="269519" y="177659"/>
                </a:cubicBezTo>
                <a:cubicBezTo>
                  <a:pt x="269519" y="186395"/>
                  <a:pt x="262742" y="193311"/>
                  <a:pt x="254182" y="193311"/>
                </a:cubicBezTo>
                <a:lnTo>
                  <a:pt x="207103" y="193311"/>
                </a:lnTo>
                <a:cubicBezTo>
                  <a:pt x="196760" y="193311"/>
                  <a:pt x="188913" y="184939"/>
                  <a:pt x="188913" y="174746"/>
                </a:cubicBezTo>
                <a:cubicBezTo>
                  <a:pt x="188913" y="164918"/>
                  <a:pt x="196046" y="156910"/>
                  <a:pt x="205320" y="155818"/>
                </a:cubicBezTo>
                <a:cubicBezTo>
                  <a:pt x="206033" y="145261"/>
                  <a:pt x="215306" y="136525"/>
                  <a:pt x="226006" y="136525"/>
                </a:cubicBezTo>
                <a:close/>
                <a:moveTo>
                  <a:pt x="156985" y="126437"/>
                </a:moveTo>
                <a:cubicBezTo>
                  <a:pt x="149873" y="126437"/>
                  <a:pt x="143828" y="132172"/>
                  <a:pt x="143828" y="139700"/>
                </a:cubicBezTo>
                <a:cubicBezTo>
                  <a:pt x="143828" y="146869"/>
                  <a:pt x="149873" y="152963"/>
                  <a:pt x="156985" y="152963"/>
                </a:cubicBezTo>
                <a:cubicBezTo>
                  <a:pt x="164097" y="152963"/>
                  <a:pt x="170142" y="146869"/>
                  <a:pt x="170142" y="139700"/>
                </a:cubicBezTo>
                <a:cubicBezTo>
                  <a:pt x="170142" y="132172"/>
                  <a:pt x="164097" y="126437"/>
                  <a:pt x="156985" y="126437"/>
                </a:cubicBezTo>
                <a:close/>
                <a:moveTo>
                  <a:pt x="156985" y="117475"/>
                </a:moveTo>
                <a:cubicBezTo>
                  <a:pt x="169075" y="117475"/>
                  <a:pt x="179032" y="127512"/>
                  <a:pt x="179032" y="139700"/>
                </a:cubicBezTo>
                <a:cubicBezTo>
                  <a:pt x="179032" y="151888"/>
                  <a:pt x="169075" y="161567"/>
                  <a:pt x="156985" y="161567"/>
                </a:cubicBezTo>
                <a:cubicBezTo>
                  <a:pt x="144895" y="161567"/>
                  <a:pt x="134938" y="151888"/>
                  <a:pt x="134938" y="139700"/>
                </a:cubicBezTo>
                <a:cubicBezTo>
                  <a:pt x="134938" y="127512"/>
                  <a:pt x="144895" y="117475"/>
                  <a:pt x="156985" y="117475"/>
                </a:cubicBezTo>
                <a:close/>
                <a:moveTo>
                  <a:pt x="109259" y="61430"/>
                </a:moveTo>
                <a:cubicBezTo>
                  <a:pt x="103104" y="61430"/>
                  <a:pt x="98035" y="65770"/>
                  <a:pt x="97311" y="71919"/>
                </a:cubicBezTo>
                <a:cubicBezTo>
                  <a:pt x="96949" y="73728"/>
                  <a:pt x="95863" y="74813"/>
                  <a:pt x="94415" y="75536"/>
                </a:cubicBezTo>
                <a:cubicBezTo>
                  <a:pt x="92604" y="76260"/>
                  <a:pt x="91156" y="75898"/>
                  <a:pt x="89708" y="74813"/>
                </a:cubicBezTo>
                <a:cubicBezTo>
                  <a:pt x="88984" y="74089"/>
                  <a:pt x="87898" y="73728"/>
                  <a:pt x="86449" y="73728"/>
                </a:cubicBezTo>
                <a:cubicBezTo>
                  <a:pt x="83915" y="73728"/>
                  <a:pt x="81743" y="75536"/>
                  <a:pt x="81743" y="78430"/>
                </a:cubicBezTo>
                <a:cubicBezTo>
                  <a:pt x="81743" y="79153"/>
                  <a:pt x="81743" y="79877"/>
                  <a:pt x="82105" y="80962"/>
                </a:cubicBezTo>
                <a:cubicBezTo>
                  <a:pt x="83191" y="82047"/>
                  <a:pt x="83191" y="83494"/>
                  <a:pt x="82467" y="84941"/>
                </a:cubicBezTo>
                <a:cubicBezTo>
                  <a:pt x="81743" y="86026"/>
                  <a:pt x="80656" y="86749"/>
                  <a:pt x="79208" y="87473"/>
                </a:cubicBezTo>
                <a:cubicBezTo>
                  <a:pt x="76312" y="87834"/>
                  <a:pt x="74139" y="90366"/>
                  <a:pt x="74139" y="93622"/>
                </a:cubicBezTo>
                <a:cubicBezTo>
                  <a:pt x="74139" y="97239"/>
                  <a:pt x="77036" y="100132"/>
                  <a:pt x="80656" y="100132"/>
                </a:cubicBezTo>
                <a:lnTo>
                  <a:pt x="128811" y="100132"/>
                </a:lnTo>
                <a:cubicBezTo>
                  <a:pt x="133879" y="100132"/>
                  <a:pt x="138224" y="95792"/>
                  <a:pt x="138224" y="90366"/>
                </a:cubicBezTo>
                <a:cubicBezTo>
                  <a:pt x="138224" y="84579"/>
                  <a:pt x="132793" y="79515"/>
                  <a:pt x="126638" y="80962"/>
                </a:cubicBezTo>
                <a:cubicBezTo>
                  <a:pt x="125190" y="81324"/>
                  <a:pt x="123742" y="80962"/>
                  <a:pt x="122656" y="79877"/>
                </a:cubicBezTo>
                <a:cubicBezTo>
                  <a:pt x="121569" y="78792"/>
                  <a:pt x="121207" y="77345"/>
                  <a:pt x="121569" y="75898"/>
                </a:cubicBezTo>
                <a:cubicBezTo>
                  <a:pt x="121569" y="75175"/>
                  <a:pt x="121569" y="74451"/>
                  <a:pt x="121569" y="73728"/>
                </a:cubicBezTo>
                <a:cubicBezTo>
                  <a:pt x="121569" y="66855"/>
                  <a:pt x="116138" y="61430"/>
                  <a:pt x="109259" y="61430"/>
                </a:cubicBezTo>
                <a:close/>
                <a:moveTo>
                  <a:pt x="109259" y="52387"/>
                </a:moveTo>
                <a:cubicBezTo>
                  <a:pt x="120483" y="52387"/>
                  <a:pt x="129535" y="61068"/>
                  <a:pt x="130621" y="71919"/>
                </a:cubicBezTo>
                <a:cubicBezTo>
                  <a:pt x="140034" y="73004"/>
                  <a:pt x="147276" y="80962"/>
                  <a:pt x="147276" y="90366"/>
                </a:cubicBezTo>
                <a:cubicBezTo>
                  <a:pt x="147276" y="100494"/>
                  <a:pt x="138948" y="109175"/>
                  <a:pt x="128811" y="109175"/>
                </a:cubicBezTo>
                <a:lnTo>
                  <a:pt x="80656" y="109175"/>
                </a:lnTo>
                <a:cubicBezTo>
                  <a:pt x="71967" y="109175"/>
                  <a:pt x="65088" y="101941"/>
                  <a:pt x="65088" y="93622"/>
                </a:cubicBezTo>
                <a:cubicBezTo>
                  <a:pt x="65088" y="87834"/>
                  <a:pt x="68346" y="82770"/>
                  <a:pt x="73053" y="80238"/>
                </a:cubicBezTo>
                <a:cubicBezTo>
                  <a:pt x="73053" y="79515"/>
                  <a:pt x="72691" y="79153"/>
                  <a:pt x="72691" y="78430"/>
                </a:cubicBezTo>
                <a:cubicBezTo>
                  <a:pt x="72691" y="70834"/>
                  <a:pt x="78846" y="64685"/>
                  <a:pt x="86449" y="64685"/>
                </a:cubicBezTo>
                <a:cubicBezTo>
                  <a:pt x="87898" y="64685"/>
                  <a:pt x="88984" y="64685"/>
                  <a:pt x="90070" y="65047"/>
                </a:cubicBezTo>
                <a:cubicBezTo>
                  <a:pt x="93329" y="57451"/>
                  <a:pt x="100932" y="52387"/>
                  <a:pt x="109259" y="52387"/>
                </a:cubicBezTo>
                <a:close/>
                <a:moveTo>
                  <a:pt x="9009" y="9009"/>
                </a:moveTo>
                <a:lnTo>
                  <a:pt x="9009" y="201797"/>
                </a:lnTo>
                <a:lnTo>
                  <a:pt x="41440" y="201797"/>
                </a:lnTo>
                <a:lnTo>
                  <a:pt x="41440" y="87565"/>
                </a:lnTo>
                <a:cubicBezTo>
                  <a:pt x="41440" y="85043"/>
                  <a:pt x="43603" y="82881"/>
                  <a:pt x="45765" y="82881"/>
                </a:cubicBezTo>
                <a:lnTo>
                  <a:pt x="51891" y="82881"/>
                </a:lnTo>
                <a:cubicBezTo>
                  <a:pt x="54413" y="82881"/>
                  <a:pt x="56215" y="85043"/>
                  <a:pt x="56215" y="87565"/>
                </a:cubicBezTo>
                <a:cubicBezTo>
                  <a:pt x="56215" y="90088"/>
                  <a:pt x="54413" y="91890"/>
                  <a:pt x="51891" y="91890"/>
                </a:cubicBezTo>
                <a:lnTo>
                  <a:pt x="50449" y="91890"/>
                </a:lnTo>
                <a:lnTo>
                  <a:pt x="50449" y="223058"/>
                </a:lnTo>
                <a:lnTo>
                  <a:pt x="89007" y="167564"/>
                </a:lnTo>
                <a:cubicBezTo>
                  <a:pt x="90448" y="165402"/>
                  <a:pt x="94773" y="165402"/>
                  <a:pt x="96214" y="167564"/>
                </a:cubicBezTo>
                <a:lnTo>
                  <a:pt x="152429" y="248283"/>
                </a:lnTo>
                <a:lnTo>
                  <a:pt x="184861" y="202158"/>
                </a:lnTo>
                <a:cubicBezTo>
                  <a:pt x="186302" y="199635"/>
                  <a:pt x="190627" y="199635"/>
                  <a:pt x="192069" y="202158"/>
                </a:cubicBezTo>
                <a:lnTo>
                  <a:pt x="243239" y="274949"/>
                </a:lnTo>
                <a:lnTo>
                  <a:pt x="243239" y="206122"/>
                </a:lnTo>
                <a:cubicBezTo>
                  <a:pt x="243239" y="203599"/>
                  <a:pt x="245041" y="201797"/>
                  <a:pt x="247563" y="201797"/>
                </a:cubicBezTo>
                <a:cubicBezTo>
                  <a:pt x="250085" y="201797"/>
                  <a:pt x="252248" y="203599"/>
                  <a:pt x="252248" y="206122"/>
                </a:cubicBezTo>
                <a:lnTo>
                  <a:pt x="252248" y="243238"/>
                </a:lnTo>
                <a:lnTo>
                  <a:pt x="284679" y="243238"/>
                </a:lnTo>
                <a:lnTo>
                  <a:pt x="284679" y="50449"/>
                </a:lnTo>
                <a:lnTo>
                  <a:pt x="210447" y="50449"/>
                </a:lnTo>
                <a:lnTo>
                  <a:pt x="210447" y="82881"/>
                </a:lnTo>
                <a:lnTo>
                  <a:pt x="247563" y="82881"/>
                </a:lnTo>
                <a:cubicBezTo>
                  <a:pt x="250085" y="82881"/>
                  <a:pt x="252248" y="85043"/>
                  <a:pt x="252248" y="87565"/>
                </a:cubicBezTo>
                <a:lnTo>
                  <a:pt x="252248" y="129006"/>
                </a:lnTo>
                <a:cubicBezTo>
                  <a:pt x="252248" y="131168"/>
                  <a:pt x="250085" y="133330"/>
                  <a:pt x="247563" y="133330"/>
                </a:cubicBezTo>
                <a:cubicBezTo>
                  <a:pt x="245041" y="133330"/>
                  <a:pt x="243239" y="131168"/>
                  <a:pt x="243239" y="129006"/>
                </a:cubicBezTo>
                <a:lnTo>
                  <a:pt x="243239" y="91890"/>
                </a:lnTo>
                <a:lnTo>
                  <a:pt x="159997" y="91890"/>
                </a:lnTo>
                <a:cubicBezTo>
                  <a:pt x="157114" y="91890"/>
                  <a:pt x="155312" y="90088"/>
                  <a:pt x="155312" y="87565"/>
                </a:cubicBezTo>
                <a:cubicBezTo>
                  <a:pt x="155312" y="85043"/>
                  <a:pt x="157114" y="82881"/>
                  <a:pt x="159997" y="82881"/>
                </a:cubicBezTo>
                <a:lnTo>
                  <a:pt x="201798" y="82881"/>
                </a:lnTo>
                <a:lnTo>
                  <a:pt x="201798" y="9009"/>
                </a:lnTo>
                <a:lnTo>
                  <a:pt x="9009" y="9009"/>
                </a:lnTo>
                <a:close/>
                <a:moveTo>
                  <a:pt x="4324" y="0"/>
                </a:moveTo>
                <a:lnTo>
                  <a:pt x="206122" y="0"/>
                </a:lnTo>
                <a:cubicBezTo>
                  <a:pt x="208645" y="0"/>
                  <a:pt x="210447" y="2162"/>
                  <a:pt x="210447" y="4684"/>
                </a:cubicBezTo>
                <a:lnTo>
                  <a:pt x="210447" y="41440"/>
                </a:lnTo>
                <a:lnTo>
                  <a:pt x="289004" y="41440"/>
                </a:lnTo>
                <a:cubicBezTo>
                  <a:pt x="291526" y="41440"/>
                  <a:pt x="293328" y="43602"/>
                  <a:pt x="293328" y="46125"/>
                </a:cubicBezTo>
                <a:lnTo>
                  <a:pt x="293328" y="247562"/>
                </a:lnTo>
                <a:cubicBezTo>
                  <a:pt x="293328" y="250085"/>
                  <a:pt x="291526" y="251886"/>
                  <a:pt x="289004" y="251886"/>
                </a:cubicBezTo>
                <a:lnTo>
                  <a:pt x="252248" y="251886"/>
                </a:lnTo>
                <a:lnTo>
                  <a:pt x="252248" y="289003"/>
                </a:lnTo>
                <a:cubicBezTo>
                  <a:pt x="252248" y="291525"/>
                  <a:pt x="250085" y="293327"/>
                  <a:pt x="247563" y="293327"/>
                </a:cubicBezTo>
                <a:lnTo>
                  <a:pt x="45765" y="293327"/>
                </a:lnTo>
                <a:cubicBezTo>
                  <a:pt x="43603" y="293327"/>
                  <a:pt x="41440" y="291525"/>
                  <a:pt x="41440" y="289003"/>
                </a:cubicBezTo>
                <a:lnTo>
                  <a:pt x="41440" y="210446"/>
                </a:lnTo>
                <a:lnTo>
                  <a:pt x="4324" y="210446"/>
                </a:lnTo>
                <a:cubicBezTo>
                  <a:pt x="2162" y="210446"/>
                  <a:pt x="0" y="208644"/>
                  <a:pt x="0" y="206122"/>
                </a:cubicBezTo>
                <a:lnTo>
                  <a:pt x="0" y="4684"/>
                </a:lnTo>
                <a:cubicBezTo>
                  <a:pt x="0" y="2162"/>
                  <a:pt x="2162" y="0"/>
                  <a:pt x="4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55" name="Freeform 982">
            <a:extLst>
              <a:ext uri="{FF2B5EF4-FFF2-40B4-BE49-F238E27FC236}">
                <a16:creationId xmlns:a16="http://schemas.microsoft.com/office/drawing/2014/main" id="{44FA885E-6B4B-EC4B-8F72-0234B3510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22" y="4719874"/>
            <a:ext cx="622885" cy="619517"/>
          </a:xfrm>
          <a:custGeom>
            <a:avLst/>
            <a:gdLst>
              <a:gd name="T0" fmla="*/ 173100 w 293061"/>
              <a:gd name="T1" fmla="*/ 225315 h 292849"/>
              <a:gd name="T2" fmla="*/ 124785 w 293061"/>
              <a:gd name="T3" fmla="*/ 216288 h 292849"/>
              <a:gd name="T4" fmla="*/ 120342 w 293061"/>
              <a:gd name="T5" fmla="*/ 220801 h 292849"/>
              <a:gd name="T6" fmla="*/ 152413 w 293061"/>
              <a:gd name="T7" fmla="*/ 263489 h 292849"/>
              <a:gd name="T8" fmla="*/ 198136 w 293061"/>
              <a:gd name="T9" fmla="*/ 275908 h 292849"/>
              <a:gd name="T10" fmla="*/ 232250 w 293061"/>
              <a:gd name="T11" fmla="*/ 227300 h 292849"/>
              <a:gd name="T12" fmla="*/ 64232 w 293061"/>
              <a:gd name="T13" fmla="*/ 227300 h 292849"/>
              <a:gd name="T14" fmla="*/ 98344 w 293061"/>
              <a:gd name="T15" fmla="*/ 276262 h 292849"/>
              <a:gd name="T16" fmla="*/ 143704 w 293061"/>
              <a:gd name="T17" fmla="*/ 263489 h 292849"/>
              <a:gd name="T18" fmla="*/ 196977 w 293061"/>
              <a:gd name="T19" fmla="*/ 181619 h 292849"/>
              <a:gd name="T20" fmla="*/ 192355 w 293061"/>
              <a:gd name="T21" fmla="*/ 177105 h 292849"/>
              <a:gd name="T22" fmla="*/ 163665 w 293061"/>
              <a:gd name="T23" fmla="*/ 186132 h 292849"/>
              <a:gd name="T24" fmla="*/ 134591 w 293061"/>
              <a:gd name="T25" fmla="*/ 177105 h 292849"/>
              <a:gd name="T26" fmla="*/ 129969 w 293061"/>
              <a:gd name="T27" fmla="*/ 181619 h 292849"/>
              <a:gd name="T28" fmla="*/ 110346 w 293061"/>
              <a:gd name="T29" fmla="*/ 181619 h 292849"/>
              <a:gd name="T30" fmla="*/ 105530 w 293061"/>
              <a:gd name="T31" fmla="*/ 177105 h 292849"/>
              <a:gd name="T32" fmla="*/ 146970 w 293061"/>
              <a:gd name="T33" fmla="*/ 193239 h 292849"/>
              <a:gd name="T34" fmla="*/ 215192 w 293061"/>
              <a:gd name="T35" fmla="*/ 168049 h 292849"/>
              <a:gd name="T36" fmla="*/ 104874 w 293061"/>
              <a:gd name="T37" fmla="*/ 159180 h 292849"/>
              <a:gd name="T38" fmla="*/ 104874 w 293061"/>
              <a:gd name="T39" fmla="*/ 138956 h 292849"/>
              <a:gd name="T40" fmla="*/ 200316 w 293061"/>
              <a:gd name="T41" fmla="*/ 134344 h 292849"/>
              <a:gd name="T42" fmla="*/ 224267 w 293061"/>
              <a:gd name="T43" fmla="*/ 163792 h 292849"/>
              <a:gd name="T44" fmla="*/ 242047 w 293061"/>
              <a:gd name="T45" fmla="*/ 225526 h 292849"/>
              <a:gd name="T46" fmla="*/ 250393 w 293061"/>
              <a:gd name="T47" fmla="*/ 276262 h 292849"/>
              <a:gd name="T48" fmla="*/ 295030 w 293061"/>
              <a:gd name="T49" fmla="*/ 264908 h 292849"/>
              <a:gd name="T50" fmla="*/ 244587 w 293061"/>
              <a:gd name="T51" fmla="*/ 283003 h 292849"/>
              <a:gd name="T52" fmla="*/ 203582 w 293061"/>
              <a:gd name="T53" fmla="*/ 283003 h 292849"/>
              <a:gd name="T54" fmla="*/ 136084 w 293061"/>
              <a:gd name="T55" fmla="*/ 275908 h 292849"/>
              <a:gd name="T56" fmla="*/ 92537 w 293061"/>
              <a:gd name="T57" fmla="*/ 283003 h 292849"/>
              <a:gd name="T58" fmla="*/ 51893 w 293061"/>
              <a:gd name="T59" fmla="*/ 283003 h 292849"/>
              <a:gd name="T60" fmla="*/ 1451 w 293061"/>
              <a:gd name="T61" fmla="*/ 264908 h 292849"/>
              <a:gd name="T62" fmla="*/ 46087 w 293061"/>
              <a:gd name="T63" fmla="*/ 275908 h 292849"/>
              <a:gd name="T64" fmla="*/ 54433 w 293061"/>
              <a:gd name="T65" fmla="*/ 225526 h 292849"/>
              <a:gd name="T66" fmla="*/ 71851 w 293061"/>
              <a:gd name="T67" fmla="*/ 163792 h 292849"/>
              <a:gd name="T68" fmla="*/ 95803 w 293061"/>
              <a:gd name="T69" fmla="*/ 134344 h 292849"/>
              <a:gd name="T70" fmla="*/ 200078 w 293061"/>
              <a:gd name="T71" fmla="*/ 102332 h 292849"/>
              <a:gd name="T72" fmla="*/ 128414 w 293061"/>
              <a:gd name="T73" fmla="*/ 10304 h 292849"/>
              <a:gd name="T74" fmla="*/ 128414 w 293061"/>
              <a:gd name="T75" fmla="*/ 10304 h 292849"/>
              <a:gd name="T76" fmla="*/ 148057 w 293061"/>
              <a:gd name="T77" fmla="*/ 93449 h 292849"/>
              <a:gd name="T78" fmla="*/ 148057 w 293061"/>
              <a:gd name="T79" fmla="*/ 0 h 292849"/>
              <a:gd name="T80" fmla="*/ 291751 w 293061"/>
              <a:gd name="T81" fmla="*/ 113701 h 292849"/>
              <a:gd name="T82" fmla="*/ 193530 w 293061"/>
              <a:gd name="T83" fmla="*/ 112991 h 292849"/>
              <a:gd name="T84" fmla="*/ 6913 w 293061"/>
              <a:gd name="T85" fmla="*/ 112991 h 292849"/>
              <a:gd name="T86" fmla="*/ 148057 w 293061"/>
              <a:gd name="T87" fmla="*/ 0 h 2928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3061" h="292849">
                <a:moveTo>
                  <a:pt x="171260" y="219075"/>
                </a:moveTo>
                <a:cubicBezTo>
                  <a:pt x="173927" y="219075"/>
                  <a:pt x="175832" y="220980"/>
                  <a:pt x="175832" y="223647"/>
                </a:cubicBezTo>
                <a:cubicBezTo>
                  <a:pt x="175832" y="226314"/>
                  <a:pt x="173927" y="228219"/>
                  <a:pt x="171260" y="228219"/>
                </a:cubicBezTo>
                <a:cubicBezTo>
                  <a:pt x="168974" y="228219"/>
                  <a:pt x="166688" y="226314"/>
                  <a:pt x="166688" y="223647"/>
                </a:cubicBezTo>
                <a:cubicBezTo>
                  <a:pt x="166688" y="220980"/>
                  <a:pt x="168974" y="219075"/>
                  <a:pt x="171260" y="219075"/>
                </a:cubicBezTo>
                <a:close/>
                <a:moveTo>
                  <a:pt x="123459" y="219075"/>
                </a:moveTo>
                <a:cubicBezTo>
                  <a:pt x="126024" y="219075"/>
                  <a:pt x="128222" y="220980"/>
                  <a:pt x="128222" y="223647"/>
                </a:cubicBezTo>
                <a:cubicBezTo>
                  <a:pt x="128222" y="226314"/>
                  <a:pt x="126024" y="228219"/>
                  <a:pt x="123459" y="228219"/>
                </a:cubicBezTo>
                <a:cubicBezTo>
                  <a:pt x="121261" y="228219"/>
                  <a:pt x="119063" y="226314"/>
                  <a:pt x="119063" y="223647"/>
                </a:cubicBezTo>
                <a:cubicBezTo>
                  <a:pt x="119063" y="220980"/>
                  <a:pt x="121261" y="219075"/>
                  <a:pt x="123459" y="219075"/>
                </a:cubicBezTo>
                <a:close/>
                <a:moveTo>
                  <a:pt x="150793" y="205792"/>
                </a:moveTo>
                <a:lnTo>
                  <a:pt x="150793" y="266885"/>
                </a:lnTo>
                <a:cubicBezTo>
                  <a:pt x="155820" y="267604"/>
                  <a:pt x="160128" y="269401"/>
                  <a:pt x="164078" y="272994"/>
                </a:cubicBezTo>
                <a:lnTo>
                  <a:pt x="172335" y="279463"/>
                </a:lnTo>
                <a:cubicBezTo>
                  <a:pt x="179157" y="285213"/>
                  <a:pt x="188851" y="285213"/>
                  <a:pt x="196031" y="279463"/>
                </a:cubicBezTo>
                <a:lnTo>
                  <a:pt x="204289" y="272635"/>
                </a:lnTo>
                <a:cubicBezTo>
                  <a:pt x="208598" y="269041"/>
                  <a:pt x="214342" y="266885"/>
                  <a:pt x="219728" y="266526"/>
                </a:cubicBezTo>
                <a:lnTo>
                  <a:pt x="229780" y="230229"/>
                </a:lnTo>
                <a:lnTo>
                  <a:pt x="150793" y="205792"/>
                </a:lnTo>
                <a:close/>
                <a:moveTo>
                  <a:pt x="142177" y="205792"/>
                </a:moveTo>
                <a:lnTo>
                  <a:pt x="63549" y="230229"/>
                </a:lnTo>
                <a:lnTo>
                  <a:pt x="73242" y="266526"/>
                </a:lnTo>
                <a:cubicBezTo>
                  <a:pt x="78987" y="266885"/>
                  <a:pt x="84372" y="269041"/>
                  <a:pt x="88681" y="272635"/>
                </a:cubicBezTo>
                <a:lnTo>
                  <a:pt x="97298" y="279822"/>
                </a:lnTo>
                <a:cubicBezTo>
                  <a:pt x="104119" y="285572"/>
                  <a:pt x="114172" y="285572"/>
                  <a:pt x="120994" y="279822"/>
                </a:cubicBezTo>
                <a:lnTo>
                  <a:pt x="129251" y="272994"/>
                </a:lnTo>
                <a:cubicBezTo>
                  <a:pt x="133201" y="269401"/>
                  <a:pt x="137509" y="267604"/>
                  <a:pt x="142177" y="266885"/>
                </a:cubicBezTo>
                <a:lnTo>
                  <a:pt x="142177" y="205792"/>
                </a:lnTo>
                <a:close/>
                <a:moveTo>
                  <a:pt x="190310" y="179387"/>
                </a:moveTo>
                <a:cubicBezTo>
                  <a:pt x="192596" y="179387"/>
                  <a:pt x="194882" y="181292"/>
                  <a:pt x="194882" y="183959"/>
                </a:cubicBezTo>
                <a:cubicBezTo>
                  <a:pt x="194882" y="186626"/>
                  <a:pt x="192596" y="188531"/>
                  <a:pt x="190310" y="188531"/>
                </a:cubicBezTo>
                <a:cubicBezTo>
                  <a:pt x="187643" y="188531"/>
                  <a:pt x="185738" y="186626"/>
                  <a:pt x="185738" y="183959"/>
                </a:cubicBezTo>
                <a:cubicBezTo>
                  <a:pt x="185738" y="181292"/>
                  <a:pt x="187643" y="179387"/>
                  <a:pt x="190310" y="179387"/>
                </a:cubicBezTo>
                <a:close/>
                <a:moveTo>
                  <a:pt x="161926" y="179387"/>
                </a:moveTo>
                <a:cubicBezTo>
                  <a:pt x="164490" y="179387"/>
                  <a:pt x="166322" y="181292"/>
                  <a:pt x="166322" y="183959"/>
                </a:cubicBezTo>
                <a:cubicBezTo>
                  <a:pt x="166322" y="186626"/>
                  <a:pt x="164490" y="188531"/>
                  <a:pt x="161926" y="188531"/>
                </a:cubicBezTo>
                <a:cubicBezTo>
                  <a:pt x="159361" y="188531"/>
                  <a:pt x="157163" y="186626"/>
                  <a:pt x="157163" y="183959"/>
                </a:cubicBezTo>
                <a:cubicBezTo>
                  <a:pt x="157163" y="181292"/>
                  <a:pt x="159361" y="179387"/>
                  <a:pt x="161926" y="179387"/>
                </a:cubicBezTo>
                <a:close/>
                <a:moveTo>
                  <a:pt x="133160" y="179387"/>
                </a:moveTo>
                <a:cubicBezTo>
                  <a:pt x="135827" y="179387"/>
                  <a:pt x="137732" y="181292"/>
                  <a:pt x="137732" y="183959"/>
                </a:cubicBezTo>
                <a:cubicBezTo>
                  <a:pt x="137732" y="186626"/>
                  <a:pt x="135827" y="188531"/>
                  <a:pt x="133160" y="188531"/>
                </a:cubicBezTo>
                <a:cubicBezTo>
                  <a:pt x="130493" y="188531"/>
                  <a:pt x="128588" y="186626"/>
                  <a:pt x="128588" y="183959"/>
                </a:cubicBezTo>
                <a:cubicBezTo>
                  <a:pt x="128588" y="181292"/>
                  <a:pt x="130493" y="179387"/>
                  <a:pt x="133160" y="179387"/>
                </a:cubicBezTo>
                <a:close/>
                <a:moveTo>
                  <a:pt x="104409" y="179387"/>
                </a:moveTo>
                <a:cubicBezTo>
                  <a:pt x="107340" y="179387"/>
                  <a:pt x="109172" y="181292"/>
                  <a:pt x="109172" y="183959"/>
                </a:cubicBezTo>
                <a:cubicBezTo>
                  <a:pt x="109172" y="186626"/>
                  <a:pt x="107340" y="188531"/>
                  <a:pt x="104409" y="188531"/>
                </a:cubicBezTo>
                <a:cubicBezTo>
                  <a:pt x="102211" y="188531"/>
                  <a:pt x="100013" y="186626"/>
                  <a:pt x="100013" y="183959"/>
                </a:cubicBezTo>
                <a:cubicBezTo>
                  <a:pt x="100013" y="181292"/>
                  <a:pt x="102211" y="179387"/>
                  <a:pt x="104409" y="179387"/>
                </a:cubicBezTo>
                <a:close/>
                <a:moveTo>
                  <a:pt x="80064" y="170214"/>
                </a:moveTo>
                <a:lnTo>
                  <a:pt x="80064" y="215495"/>
                </a:lnTo>
                <a:lnTo>
                  <a:pt x="145408" y="195730"/>
                </a:lnTo>
                <a:cubicBezTo>
                  <a:pt x="146126" y="195011"/>
                  <a:pt x="146844" y="195011"/>
                  <a:pt x="147921" y="195730"/>
                </a:cubicBezTo>
                <a:lnTo>
                  <a:pt x="212906" y="215495"/>
                </a:lnTo>
                <a:lnTo>
                  <a:pt x="212906" y="170214"/>
                </a:lnTo>
                <a:lnTo>
                  <a:pt x="80064" y="170214"/>
                </a:lnTo>
                <a:close/>
                <a:moveTo>
                  <a:pt x="103760" y="140746"/>
                </a:moveTo>
                <a:lnTo>
                  <a:pt x="103760" y="161230"/>
                </a:lnTo>
                <a:lnTo>
                  <a:pt x="189210" y="161230"/>
                </a:lnTo>
                <a:lnTo>
                  <a:pt x="189210" y="140746"/>
                </a:lnTo>
                <a:lnTo>
                  <a:pt x="103760" y="140746"/>
                </a:lnTo>
                <a:close/>
                <a:moveTo>
                  <a:pt x="99452" y="131762"/>
                </a:moveTo>
                <a:lnTo>
                  <a:pt x="193877" y="131762"/>
                </a:lnTo>
                <a:cubicBezTo>
                  <a:pt x="196390" y="131762"/>
                  <a:pt x="198186" y="133918"/>
                  <a:pt x="198186" y="136074"/>
                </a:cubicBezTo>
                <a:lnTo>
                  <a:pt x="198186" y="161230"/>
                </a:lnTo>
                <a:lnTo>
                  <a:pt x="217573" y="161230"/>
                </a:lnTo>
                <a:cubicBezTo>
                  <a:pt x="219728" y="161230"/>
                  <a:pt x="221882" y="163386"/>
                  <a:pt x="221882" y="165902"/>
                </a:cubicBezTo>
                <a:lnTo>
                  <a:pt x="221882" y="218370"/>
                </a:lnTo>
                <a:lnTo>
                  <a:pt x="236602" y="223042"/>
                </a:lnTo>
                <a:cubicBezTo>
                  <a:pt x="238756" y="223761"/>
                  <a:pt x="240192" y="225917"/>
                  <a:pt x="239474" y="228432"/>
                </a:cubicBezTo>
                <a:lnTo>
                  <a:pt x="228703" y="267244"/>
                </a:lnTo>
                <a:cubicBezTo>
                  <a:pt x="232294" y="268322"/>
                  <a:pt x="235884" y="270119"/>
                  <a:pt x="238756" y="272635"/>
                </a:cubicBezTo>
                <a:lnTo>
                  <a:pt x="247732" y="279822"/>
                </a:lnTo>
                <a:cubicBezTo>
                  <a:pt x="254195" y="285572"/>
                  <a:pt x="264247" y="285572"/>
                  <a:pt x="271069" y="279822"/>
                </a:cubicBezTo>
                <a:lnTo>
                  <a:pt x="285430" y="267604"/>
                </a:lnTo>
                <a:cubicBezTo>
                  <a:pt x="287585" y="266166"/>
                  <a:pt x="290098" y="266166"/>
                  <a:pt x="291893" y="268322"/>
                </a:cubicBezTo>
                <a:cubicBezTo>
                  <a:pt x="293329" y="270119"/>
                  <a:pt x="292970" y="272994"/>
                  <a:pt x="291175" y="274432"/>
                </a:cubicBezTo>
                <a:lnTo>
                  <a:pt x="276814" y="286650"/>
                </a:lnTo>
                <a:cubicBezTo>
                  <a:pt x="266402" y="294916"/>
                  <a:pt x="252040" y="294916"/>
                  <a:pt x="241987" y="286650"/>
                </a:cubicBezTo>
                <a:lnTo>
                  <a:pt x="233371" y="279463"/>
                </a:lnTo>
                <a:cubicBezTo>
                  <a:pt x="226549" y="274072"/>
                  <a:pt x="216496" y="274072"/>
                  <a:pt x="209675" y="279463"/>
                </a:cubicBezTo>
                <a:lnTo>
                  <a:pt x="201417" y="286650"/>
                </a:lnTo>
                <a:cubicBezTo>
                  <a:pt x="191364" y="294916"/>
                  <a:pt x="176644" y="294916"/>
                  <a:pt x="166591" y="286650"/>
                </a:cubicBezTo>
                <a:lnTo>
                  <a:pt x="158333" y="279463"/>
                </a:lnTo>
                <a:cubicBezTo>
                  <a:pt x="151511" y="274072"/>
                  <a:pt x="141817" y="274072"/>
                  <a:pt x="134637" y="279463"/>
                </a:cubicBezTo>
                <a:lnTo>
                  <a:pt x="126379" y="286650"/>
                </a:lnTo>
                <a:cubicBezTo>
                  <a:pt x="121353" y="290963"/>
                  <a:pt x="115249" y="292760"/>
                  <a:pt x="109146" y="292760"/>
                </a:cubicBezTo>
                <a:cubicBezTo>
                  <a:pt x="103042" y="292760"/>
                  <a:pt x="96939" y="290963"/>
                  <a:pt x="91553" y="286650"/>
                </a:cubicBezTo>
                <a:lnTo>
                  <a:pt x="83295" y="279463"/>
                </a:lnTo>
                <a:cubicBezTo>
                  <a:pt x="76474" y="274072"/>
                  <a:pt x="66421" y="274072"/>
                  <a:pt x="59599" y="279463"/>
                </a:cubicBezTo>
                <a:lnTo>
                  <a:pt x="51341" y="286650"/>
                </a:lnTo>
                <a:cubicBezTo>
                  <a:pt x="40930" y="294916"/>
                  <a:pt x="26568" y="294916"/>
                  <a:pt x="16515" y="286650"/>
                </a:cubicBezTo>
                <a:lnTo>
                  <a:pt x="1795" y="274432"/>
                </a:lnTo>
                <a:cubicBezTo>
                  <a:pt x="0" y="272994"/>
                  <a:pt x="0" y="270119"/>
                  <a:pt x="1436" y="268322"/>
                </a:cubicBezTo>
                <a:cubicBezTo>
                  <a:pt x="2872" y="266166"/>
                  <a:pt x="5744" y="266166"/>
                  <a:pt x="7540" y="267604"/>
                </a:cubicBezTo>
                <a:lnTo>
                  <a:pt x="22260" y="279463"/>
                </a:lnTo>
                <a:cubicBezTo>
                  <a:pt x="29082" y="285213"/>
                  <a:pt x="38775" y="285213"/>
                  <a:pt x="45597" y="279463"/>
                </a:cubicBezTo>
                <a:lnTo>
                  <a:pt x="53855" y="272635"/>
                </a:lnTo>
                <a:cubicBezTo>
                  <a:pt x="57086" y="270119"/>
                  <a:pt x="60676" y="268322"/>
                  <a:pt x="64267" y="267244"/>
                </a:cubicBezTo>
                <a:lnTo>
                  <a:pt x="53855" y="228432"/>
                </a:lnTo>
                <a:cubicBezTo>
                  <a:pt x="53137" y="225917"/>
                  <a:pt x="54573" y="223761"/>
                  <a:pt x="56727" y="223042"/>
                </a:cubicBezTo>
                <a:lnTo>
                  <a:pt x="71088" y="218370"/>
                </a:lnTo>
                <a:lnTo>
                  <a:pt x="71088" y="165902"/>
                </a:lnTo>
                <a:cubicBezTo>
                  <a:pt x="71088" y="163386"/>
                  <a:pt x="73242" y="161230"/>
                  <a:pt x="75756" y="161230"/>
                </a:cubicBezTo>
                <a:lnTo>
                  <a:pt x="94784" y="161230"/>
                </a:lnTo>
                <a:lnTo>
                  <a:pt x="94784" y="136074"/>
                </a:lnTo>
                <a:cubicBezTo>
                  <a:pt x="94784" y="133918"/>
                  <a:pt x="96939" y="131762"/>
                  <a:pt x="99452" y="131762"/>
                </a:cubicBezTo>
                <a:close/>
                <a:moveTo>
                  <a:pt x="165919" y="10437"/>
                </a:moveTo>
                <a:cubicBezTo>
                  <a:pt x="182475" y="27712"/>
                  <a:pt x="193993" y="65861"/>
                  <a:pt x="197952" y="103650"/>
                </a:cubicBezTo>
                <a:cubicBezTo>
                  <a:pt x="222426" y="92134"/>
                  <a:pt x="256617" y="91414"/>
                  <a:pt x="281811" y="102211"/>
                </a:cubicBezTo>
                <a:cubicBezTo>
                  <a:pt x="268494" y="60463"/>
                  <a:pt x="223505" y="18355"/>
                  <a:pt x="165919" y="10437"/>
                </a:cubicBezTo>
                <a:close/>
                <a:moveTo>
                  <a:pt x="127049" y="10437"/>
                </a:moveTo>
                <a:cubicBezTo>
                  <a:pt x="69463" y="18355"/>
                  <a:pt x="25194" y="60463"/>
                  <a:pt x="11157" y="102211"/>
                </a:cubicBezTo>
                <a:cubicBezTo>
                  <a:pt x="36711" y="91414"/>
                  <a:pt x="70903" y="92134"/>
                  <a:pt x="95377" y="103650"/>
                </a:cubicBezTo>
                <a:cubicBezTo>
                  <a:pt x="98976" y="65861"/>
                  <a:pt x="110493" y="27712"/>
                  <a:pt x="127049" y="10437"/>
                </a:cubicBezTo>
                <a:close/>
                <a:moveTo>
                  <a:pt x="146484" y="8637"/>
                </a:moveTo>
                <a:cubicBezTo>
                  <a:pt x="128488" y="8637"/>
                  <a:pt x="109413" y="52185"/>
                  <a:pt x="104374" y="102931"/>
                </a:cubicBezTo>
                <a:cubicBezTo>
                  <a:pt x="116611" y="97172"/>
                  <a:pt x="131728" y="94653"/>
                  <a:pt x="146484" y="94653"/>
                </a:cubicBezTo>
                <a:cubicBezTo>
                  <a:pt x="161600" y="94653"/>
                  <a:pt x="176357" y="97172"/>
                  <a:pt x="188954" y="102931"/>
                </a:cubicBezTo>
                <a:cubicBezTo>
                  <a:pt x="183555" y="52185"/>
                  <a:pt x="164840" y="8637"/>
                  <a:pt x="146484" y="8637"/>
                </a:cubicBezTo>
                <a:close/>
                <a:moveTo>
                  <a:pt x="146484" y="0"/>
                </a:moveTo>
                <a:cubicBezTo>
                  <a:pt x="222785" y="0"/>
                  <a:pt x="281811" y="57224"/>
                  <a:pt x="292968" y="109769"/>
                </a:cubicBezTo>
                <a:cubicBezTo>
                  <a:pt x="293328" y="111208"/>
                  <a:pt x="292608" y="113368"/>
                  <a:pt x="291529" y="114447"/>
                </a:cubicBezTo>
                <a:cubicBezTo>
                  <a:pt x="290449" y="114807"/>
                  <a:pt x="289729" y="115167"/>
                  <a:pt x="288649" y="115167"/>
                </a:cubicBezTo>
                <a:cubicBezTo>
                  <a:pt x="287929" y="115167"/>
                  <a:pt x="287210" y="114807"/>
                  <a:pt x="286490" y="114447"/>
                </a:cubicBezTo>
                <a:cubicBezTo>
                  <a:pt x="261656" y="99332"/>
                  <a:pt x="221346" y="99332"/>
                  <a:pt x="196152" y="114447"/>
                </a:cubicBezTo>
                <a:cubicBezTo>
                  <a:pt x="194712" y="115527"/>
                  <a:pt x="192913" y="115527"/>
                  <a:pt x="191473" y="114447"/>
                </a:cubicBezTo>
                <a:cubicBezTo>
                  <a:pt x="166999" y="99332"/>
                  <a:pt x="126329" y="99332"/>
                  <a:pt x="101495" y="114447"/>
                </a:cubicBezTo>
                <a:cubicBezTo>
                  <a:pt x="100055" y="115527"/>
                  <a:pt x="98256" y="115527"/>
                  <a:pt x="96816" y="114447"/>
                </a:cubicBezTo>
                <a:cubicBezTo>
                  <a:pt x="72342" y="99332"/>
                  <a:pt x="31672" y="99332"/>
                  <a:pt x="6838" y="114447"/>
                </a:cubicBezTo>
                <a:cubicBezTo>
                  <a:pt x="5399" y="115527"/>
                  <a:pt x="3599" y="115527"/>
                  <a:pt x="1799" y="114447"/>
                </a:cubicBezTo>
                <a:cubicBezTo>
                  <a:pt x="360" y="113368"/>
                  <a:pt x="0" y="111208"/>
                  <a:pt x="0" y="109769"/>
                </a:cubicBezTo>
                <a:cubicBezTo>
                  <a:pt x="11517" y="57224"/>
                  <a:pt x="70543" y="0"/>
                  <a:pt x="1464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424242"/>
              </a:solidFill>
              <a:latin typeface="Nunito Sans ExtraLight" pitchFamily="2" charset="77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2438D1E8-1FF8-9D41-922A-769919A8F490}"/>
              </a:ext>
            </a:extLst>
          </p:cNvPr>
          <p:cNvSpPr txBox="1">
            <a:spLocks/>
          </p:cNvSpPr>
          <p:nvPr/>
        </p:nvSpPr>
        <p:spPr>
          <a:xfrm>
            <a:off x="444844" y="5326282"/>
            <a:ext cx="2508913" cy="1272610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850"/>
              </a:lnSpc>
            </a:pPr>
            <a:r>
              <a:rPr lang="en-US" sz="12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Prüfen Sie die Rücktrittsbedingungen. Welche zeitlichen Fristen sind zu beachten? Wird der Preis erstattet oder ein Gutschein angeboten? Wird eine Bearbeitungsgebühr erhoben?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0CD56B07-CFBC-DF4D-A1CC-A547C7811E82}"/>
              </a:ext>
            </a:extLst>
          </p:cNvPr>
          <p:cNvSpPr txBox="1">
            <a:spLocks/>
          </p:cNvSpPr>
          <p:nvPr/>
        </p:nvSpPr>
        <p:spPr>
          <a:xfrm>
            <a:off x="9169456" y="3565934"/>
            <a:ext cx="2709506" cy="1296269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1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Recherchieren Sie gründlich, wenn Sie eine Unterkunft über eine Plattform der Sharing Economy wie Airbnb buchen, und vergewissern Sie sich, mit wem Sie es zu tun haben.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27DF3C1-9C85-E342-998B-C1941C3416C5}"/>
              </a:ext>
            </a:extLst>
          </p:cNvPr>
          <p:cNvSpPr txBox="1"/>
          <p:nvPr/>
        </p:nvSpPr>
        <p:spPr>
          <a:xfrm>
            <a:off x="9226938" y="4905867"/>
            <a:ext cx="235106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Bewertungen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93715D7-9BF9-4345-9824-49503453F604}"/>
              </a:ext>
            </a:extLst>
          </p:cNvPr>
          <p:cNvSpPr/>
          <p:nvPr/>
        </p:nvSpPr>
        <p:spPr>
          <a:xfrm>
            <a:off x="8868560" y="1458588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4CBFCFB-9824-564C-98CD-1971ADFB1264}"/>
              </a:ext>
            </a:extLst>
          </p:cNvPr>
          <p:cNvSpPr/>
          <p:nvPr/>
        </p:nvSpPr>
        <p:spPr>
          <a:xfrm>
            <a:off x="8896809" y="3284993"/>
            <a:ext cx="239751" cy="2397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2D2E365-37CC-C944-976E-63C1BFA81166}"/>
              </a:ext>
            </a:extLst>
          </p:cNvPr>
          <p:cNvSpPr/>
          <p:nvPr/>
        </p:nvSpPr>
        <p:spPr>
          <a:xfrm>
            <a:off x="8891010" y="4961375"/>
            <a:ext cx="241623" cy="239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9B4B874-847C-4246-92B7-AF8B0B845E23}"/>
              </a:ext>
            </a:extLst>
          </p:cNvPr>
          <p:cNvSpPr txBox="1"/>
          <p:nvPr/>
        </p:nvSpPr>
        <p:spPr>
          <a:xfrm>
            <a:off x="2421245" y="1409187"/>
            <a:ext cx="60164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Preis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D267E03F-8AB1-6F49-B472-D236920B05B0}"/>
              </a:ext>
            </a:extLst>
          </p:cNvPr>
          <p:cNvSpPr txBox="1">
            <a:spLocks/>
          </p:cNvSpPr>
          <p:nvPr/>
        </p:nvSpPr>
        <p:spPr>
          <a:xfrm>
            <a:off x="584886" y="1720918"/>
            <a:ext cx="2413993" cy="1296269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850"/>
              </a:lnSpc>
            </a:pPr>
            <a:r>
              <a:rPr lang="en-US" sz="11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Prüfen Sie, was im Preis inbegriffen ist. Fallen bei Ankunft oder Abreise Extrakosten an? Zusätzliche Kosten, beispielsweise für W-LAN oder andere Leistungen, summieren sich.</a:t>
            </a:r>
            <a:r>
              <a:rPr lang="en-US" sz="12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 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971257-820C-AC4F-84A5-11A92B1300F0}"/>
              </a:ext>
            </a:extLst>
          </p:cNvPr>
          <p:cNvSpPr txBox="1"/>
          <p:nvPr/>
        </p:nvSpPr>
        <p:spPr>
          <a:xfrm>
            <a:off x="2128128" y="3263627"/>
            <a:ext cx="87075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Zahlung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64BF8AF1-1F6C-C64B-8F70-916F53F52BE7}"/>
              </a:ext>
            </a:extLst>
          </p:cNvPr>
          <p:cNvSpPr txBox="1">
            <a:spLocks/>
          </p:cNvSpPr>
          <p:nvPr/>
        </p:nvSpPr>
        <p:spPr>
          <a:xfrm>
            <a:off x="584886" y="3616995"/>
            <a:ext cx="2413993" cy="1052613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850"/>
              </a:lnSpc>
            </a:pPr>
            <a:r>
              <a:rPr lang="en-US" sz="1200" dirty="0">
                <a:solidFill>
                  <a:schemeClr val="tx1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Zahlen Sie zu Ihrem eigenen Schutz möglichst mit Kreditkarte. Beachten Sie, dass Extrakosten anfallen können.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63804C-EA65-8644-9932-0B5E7AD3F9C6}"/>
              </a:ext>
            </a:extLst>
          </p:cNvPr>
          <p:cNvSpPr txBox="1"/>
          <p:nvPr/>
        </p:nvSpPr>
        <p:spPr>
          <a:xfrm>
            <a:off x="1996572" y="4938772"/>
            <a:ext cx="95718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Rücktritt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91603A04-90DC-B844-BB72-8677B0257CC3}"/>
              </a:ext>
            </a:extLst>
          </p:cNvPr>
          <p:cNvSpPr txBox="1">
            <a:spLocks/>
          </p:cNvSpPr>
          <p:nvPr/>
        </p:nvSpPr>
        <p:spPr>
          <a:xfrm>
            <a:off x="9156639" y="1657220"/>
            <a:ext cx="2491664" cy="1539926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1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Halten Sie eine Kopie ihrer Buchungsdaten vor, da häufig Beschwerden auftreten, wenn das Niveau oder die Art der Unterkunft sich von dem unterscheidet, was beworben oder beschrieben wurde</a:t>
            </a:r>
            <a:r>
              <a:rPr lang="de-DE" sz="12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  <a:endParaRPr lang="en-US" sz="1200" dirty="0">
              <a:solidFill>
                <a:srgbClr val="424242"/>
              </a:solidFill>
              <a:latin typeface="Nunito Sans ExtraLight" pitchFamily="2" charset="77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969DC5-6973-AC42-BC9D-D0C832CC6E01}"/>
              </a:ext>
            </a:extLst>
          </p:cNvPr>
          <p:cNvSpPr/>
          <p:nvPr/>
        </p:nvSpPr>
        <p:spPr>
          <a:xfrm>
            <a:off x="3078481" y="1455596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DEB42DC-8272-B649-8650-CF461504BD81}"/>
              </a:ext>
            </a:extLst>
          </p:cNvPr>
          <p:cNvSpPr/>
          <p:nvPr/>
        </p:nvSpPr>
        <p:spPr>
          <a:xfrm>
            <a:off x="3106254" y="3330504"/>
            <a:ext cx="239751" cy="2397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DAB12F1-549C-A746-A272-6FD95017CD6B}"/>
              </a:ext>
            </a:extLst>
          </p:cNvPr>
          <p:cNvSpPr/>
          <p:nvPr/>
        </p:nvSpPr>
        <p:spPr>
          <a:xfrm>
            <a:off x="3029653" y="4988173"/>
            <a:ext cx="239751" cy="239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CC1BCBA-41AF-4482-96EC-FE9BD3FE1485}"/>
              </a:ext>
            </a:extLst>
          </p:cNvPr>
          <p:cNvSpPr txBox="1">
            <a:spLocks/>
          </p:cNvSpPr>
          <p:nvPr/>
        </p:nvSpPr>
        <p:spPr>
          <a:xfrm>
            <a:off x="9156639" y="5286908"/>
            <a:ext cx="2785907" cy="1272610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1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Machen Sie Ihre Hausaufgaben. Nicht alle Nutzerbewertungen sind  vertrauenswürdig. Nicht alle Bewertungen werden einem Faktencheck unterzogen. Nutzen Sie daher möglichst viele verschiedene Quellen.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418EE7-51AA-4E64-B897-EB2964D1534D}"/>
              </a:ext>
            </a:extLst>
          </p:cNvPr>
          <p:cNvSpPr txBox="1"/>
          <p:nvPr/>
        </p:nvSpPr>
        <p:spPr>
          <a:xfrm>
            <a:off x="9193121" y="3216654"/>
            <a:ext cx="198002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Sharing economy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8488ED-41D2-A945-ABA3-A8208FD431CA}"/>
              </a:ext>
            </a:extLst>
          </p:cNvPr>
          <p:cNvSpPr txBox="1"/>
          <p:nvPr/>
        </p:nvSpPr>
        <p:spPr>
          <a:xfrm>
            <a:off x="9132633" y="1220655"/>
            <a:ext cx="2302352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Darstellungen</a:t>
            </a:r>
          </a:p>
          <a:p>
            <a:pPr algn="ctr" defTabSz="914217"/>
            <a:r>
              <a:rPr lang="en-US" sz="11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Bilder und Behauptungen</a:t>
            </a:r>
            <a:endParaRPr lang="en-US" sz="1600" b="1" dirty="0">
              <a:solidFill>
                <a:srgbClr val="000000"/>
              </a:solidFill>
              <a:latin typeface="Noto Serif" panose="02020600060500020200" pitchFamily="18" charset="0"/>
              <a:ea typeface="League Spartan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1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25000">
        <p15:prstTrans prst="airplane"/>
      </p:transition>
    </mc:Choice>
    <mc:Fallback xmlns="">
      <p:transition spd="slow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6C4812E-8501-4300-9330-7D1DA36EAFAC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38" y="306186"/>
            <a:ext cx="6211958" cy="6407426"/>
          </a:xfrm>
          <a:effectLst>
            <a:softEdge rad="6858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2D86F-BC98-4410-AA80-223C15ED690F}"/>
              </a:ext>
            </a:extLst>
          </p:cNvPr>
          <p:cNvSpPr txBox="1"/>
          <p:nvPr/>
        </p:nvSpPr>
        <p:spPr>
          <a:xfrm>
            <a:off x="3709338" y="306186"/>
            <a:ext cx="4773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 defTabSz="914217">
              <a:buFont typeface="+mj-lt"/>
              <a:buAutoNum type="arabicPeriod" startAt="5"/>
            </a:pPr>
            <a:r>
              <a:rPr lang="en-US" sz="3300" b="1" dirty="0">
                <a:solidFill>
                  <a:srgbClr val="000000"/>
                </a:solidFill>
                <a:latin typeface="Noto Serif" panose="02020600060500020200" pitchFamily="18" charset="0"/>
                <a:cs typeface="Noto Serif" panose="02020600060500020200" pitchFamily="18" charset="0"/>
              </a:rPr>
              <a:t>Reiseversicherungstipps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45C87F1-F890-47F4-AEFD-57E8EEFDBA9F}"/>
              </a:ext>
            </a:extLst>
          </p:cNvPr>
          <p:cNvSpPr txBox="1">
            <a:spLocks/>
          </p:cNvSpPr>
          <p:nvPr/>
        </p:nvSpPr>
        <p:spPr>
          <a:xfrm>
            <a:off x="1398104" y="1900218"/>
            <a:ext cx="3943917" cy="4546903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latin typeface="Nunito Sans ExtraLight"/>
              </a:rPr>
              <a:t>Ohne den passenden Versicherungsschutz kann der vermeintliche Traumurlaub schnell zum Urlaubsalbtraum werden</a:t>
            </a: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.</a:t>
            </a:r>
          </a:p>
          <a:p>
            <a:pPr algn="l"/>
            <a:br>
              <a:rPr lang="de-DE" sz="1200" dirty="0">
                <a:solidFill>
                  <a:srgbClr val="000000"/>
                </a:solidFill>
                <a:latin typeface="Nunito Sans ExtraLight"/>
              </a:rPr>
            </a:br>
            <a:endParaRPr lang="de-DE" sz="1200" dirty="0">
              <a:solidFill>
                <a:srgbClr val="000000"/>
              </a:solidFill>
              <a:latin typeface="Nunito Sans ExtraLight"/>
            </a:endParaRPr>
          </a:p>
          <a:p>
            <a:pPr algn="l"/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Prüfen Sie, ob Ihre Reiseversicherung alle notwendigen </a:t>
            </a:r>
          </a:p>
          <a:p>
            <a:pPr algn="l"/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Risiken abdeckt.</a:t>
            </a:r>
          </a:p>
          <a:p>
            <a:pPr algn="l"/>
            <a:br>
              <a:rPr lang="de-DE" sz="1200" dirty="0">
                <a:solidFill>
                  <a:srgbClr val="000000"/>
                </a:solidFill>
                <a:latin typeface="Nunito Sans ExtraLight"/>
              </a:rPr>
            </a:br>
            <a:endParaRPr lang="de-DE" sz="1200" dirty="0">
              <a:solidFill>
                <a:srgbClr val="000000"/>
              </a:solidFill>
              <a:latin typeface="Nunito Sans ExtraLight"/>
            </a:endParaRPr>
          </a:p>
          <a:p>
            <a:pPr algn="l"/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Zu den versicherbaren Risiken gehören: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Absage des Fluges oder der Reise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Flugverspätungen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verpasster  Anschlussflug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ärztliche Behandlung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verlorenes/beschädigtes/gestohlenes Gepäck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verlorene/beschädigte/gestohlene Barmittel oder </a:t>
            </a:r>
          </a:p>
          <a:p>
            <a:pPr algn="l"/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    Gegenstände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Nunito Sans ExtraLight"/>
              </a:rPr>
              <a:t>Unmöglichkeit des Reiseantritts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C6EEC-3D88-460E-BED3-9E3724ACD7EA}"/>
              </a:ext>
            </a:extLst>
          </p:cNvPr>
          <p:cNvSpPr txBox="1"/>
          <p:nvPr/>
        </p:nvSpPr>
        <p:spPr>
          <a:xfrm>
            <a:off x="1398104" y="1335541"/>
            <a:ext cx="849251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Schließen Sie eine Reiseversicherung ab, sobald Sie eine Reise gebucht haben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9600EB-8DC1-4B03-9FEF-6AB9435F1354}"/>
              </a:ext>
            </a:extLst>
          </p:cNvPr>
          <p:cNvSpPr/>
          <p:nvPr/>
        </p:nvSpPr>
        <p:spPr>
          <a:xfrm>
            <a:off x="856223" y="1384944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01D2D0-B0EB-4A84-A1FC-4AC475486491}"/>
              </a:ext>
            </a:extLst>
          </p:cNvPr>
          <p:cNvSpPr txBox="1"/>
          <p:nvPr/>
        </p:nvSpPr>
        <p:spPr>
          <a:xfrm>
            <a:off x="4490439" y="860184"/>
            <a:ext cx="3211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200" spc="300" dirty="0">
                <a:solidFill>
                  <a:srgbClr val="FFFFFF">
                    <a:lumMod val="65000"/>
                  </a:srgbClr>
                </a:solidFill>
                <a:latin typeface="Nunito Sans" pitchFamily="2" charset="77"/>
              </a:rPr>
              <a:t>Reisen mit ruhigem Gewissen</a:t>
            </a:r>
          </a:p>
        </p:txBody>
      </p:sp>
    </p:spTree>
    <p:extLst>
      <p:ext uri="{BB962C8B-B14F-4D97-AF65-F5344CB8AC3E}">
        <p14:creationId xmlns:p14="http://schemas.microsoft.com/office/powerpoint/2010/main" val="340312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25000">
        <p15:prstTrans prst="airplane" invX="1"/>
      </p:transition>
    </mc:Choice>
    <mc:Fallback xmlns="">
      <p:transition spd="slow" advTm="2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6A69B-F2BC-404F-87F4-255F63054169}"/>
              </a:ext>
            </a:extLst>
          </p:cNvPr>
          <p:cNvSpPr txBox="1"/>
          <p:nvPr/>
        </p:nvSpPr>
        <p:spPr>
          <a:xfrm>
            <a:off x="2065996" y="174788"/>
            <a:ext cx="806002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 defTabSz="914217">
              <a:buFont typeface="+mj-lt"/>
              <a:buAutoNum type="arabicPeriod" startAt="6"/>
            </a:pPr>
            <a:r>
              <a:rPr lang="en-US" sz="3300" b="1" dirty="0">
                <a:solidFill>
                  <a:srgbClr val="000000"/>
                </a:solidFill>
                <a:latin typeface="Noto Serif" panose="02020600060500020200" pitchFamily="18" charset="0"/>
                <a:cs typeface="Noto Serif" panose="02020600060500020200" pitchFamily="18" charset="0"/>
              </a:rPr>
              <a:t>Tipps für Buchungen in unsicheren Zeiten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3B76D-2602-4B18-9564-22DAB4532407}"/>
              </a:ext>
            </a:extLst>
          </p:cNvPr>
          <p:cNvSpPr txBox="1"/>
          <p:nvPr/>
        </p:nvSpPr>
        <p:spPr>
          <a:xfrm>
            <a:off x="1132910" y="1309379"/>
            <a:ext cx="1016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/>
            <a:endParaRPr lang="en-AU" b="1" i="0" dirty="0">
              <a:solidFill>
                <a:srgbClr val="212529"/>
              </a:solidFill>
              <a:effectLst/>
            </a:endParaRPr>
          </a:p>
          <a:p>
            <a:pPr marL="365125"/>
            <a:r>
              <a:rPr lang="en-AU" b="1" i="0" dirty="0">
                <a:solidFill>
                  <a:srgbClr val="212529"/>
                </a:solidFill>
                <a:effectLst/>
              </a:rPr>
              <a:t>   </a:t>
            </a:r>
            <a:endParaRPr lang="en-AU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B198B4-88A8-4D3B-8C41-D22450522EDF}"/>
              </a:ext>
            </a:extLst>
          </p:cNvPr>
          <p:cNvSpPr/>
          <p:nvPr/>
        </p:nvSpPr>
        <p:spPr>
          <a:xfrm>
            <a:off x="940758" y="1158633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978B62-0B33-4E6A-8CE6-3B47DB1FB03A}"/>
              </a:ext>
            </a:extLst>
          </p:cNvPr>
          <p:cNvSpPr/>
          <p:nvPr/>
        </p:nvSpPr>
        <p:spPr>
          <a:xfrm>
            <a:off x="956186" y="1992229"/>
            <a:ext cx="239751" cy="239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44072F-98AB-42BE-8E8B-85E39972896B}"/>
              </a:ext>
            </a:extLst>
          </p:cNvPr>
          <p:cNvSpPr/>
          <p:nvPr/>
        </p:nvSpPr>
        <p:spPr>
          <a:xfrm>
            <a:off x="980934" y="3291181"/>
            <a:ext cx="239751" cy="2397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4B757A-9AEC-4D1D-ACD3-5961D0A047F6}"/>
              </a:ext>
            </a:extLst>
          </p:cNvPr>
          <p:cNvSpPr/>
          <p:nvPr/>
        </p:nvSpPr>
        <p:spPr>
          <a:xfrm>
            <a:off x="980936" y="4097889"/>
            <a:ext cx="239751" cy="2397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DB037-C7F6-4C36-B647-C78EDE8FAC11}"/>
              </a:ext>
            </a:extLst>
          </p:cNvPr>
          <p:cNvSpPr txBox="1"/>
          <p:nvPr/>
        </p:nvSpPr>
        <p:spPr>
          <a:xfrm>
            <a:off x="1484917" y="928839"/>
            <a:ext cx="10215531" cy="861774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/>
                <a:ea typeface="League Spartan" charset="0"/>
                <a:cs typeface="Noto Serif" panose="02020600060500020200" pitchFamily="18" charset="0"/>
              </a:rPr>
              <a:t>Sind flexible Buchungen möglich? </a:t>
            </a:r>
            <a:br>
              <a:rPr lang="en-US" sz="1600" b="1" dirty="0">
                <a:solidFill>
                  <a:srgbClr val="000000"/>
                </a:solidFill>
                <a:latin typeface="Noto Serif"/>
                <a:ea typeface="League Spartan" charset="0"/>
                <a:cs typeface="Noto Serif" panose="02020600060500020200" pitchFamily="18" charset="0"/>
              </a:rPr>
            </a:br>
            <a:r>
              <a:rPr lang="de-DE" dirty="0"/>
              <a:t>-  </a:t>
            </a:r>
            <a:r>
              <a:rPr lang="de-DE" sz="1600" dirty="0">
                <a:latin typeface="Nunito Sans ExtraLight"/>
              </a:rPr>
              <a:t>Prüfen Sie, ob die Geschäftsbedingungen ermöglichen, dass Sie Ihren Urlaub kostenlos verschieben, wenn Sie nicht reisen können oder wollen.</a:t>
            </a:r>
            <a:endParaRPr lang="en-US" sz="1600" dirty="0">
              <a:solidFill>
                <a:srgbClr val="000000"/>
              </a:solidFill>
              <a:latin typeface="Nunito Sans ExtraLight"/>
              <a:cs typeface="Noto Serif" panose="02020600060500020200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8552D-FDF2-4D59-8F61-53399D0F84C1}"/>
              </a:ext>
            </a:extLst>
          </p:cNvPr>
          <p:cNvSpPr txBox="1"/>
          <p:nvPr/>
        </p:nvSpPr>
        <p:spPr>
          <a:xfrm>
            <a:off x="1484917" y="1894154"/>
            <a:ext cx="10128429" cy="1077218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/>
                <a:ea typeface="League Spartan" charset="0"/>
                <a:cs typeface="Noto Serif" panose="02020600060500020200" pitchFamily="18" charset="0"/>
              </a:rPr>
              <a:t>Lesen Sie die Allgemeinen Geschäftsbedingungen</a:t>
            </a:r>
            <a:endParaRPr lang="en-US" sz="1600" b="1" dirty="0">
              <a:solidFill>
                <a:srgbClr val="000000"/>
              </a:solidFill>
              <a:latin typeface="Noto Serif" panose="02020600060500020200" pitchFamily="18" charset="0"/>
              <a:ea typeface="League Spartan" charset="0"/>
              <a:cs typeface="Noto Serif" panose="02020600060500020200" pitchFamily="18" charset="0"/>
            </a:endParaRPr>
          </a:p>
          <a:p>
            <a:pPr defTabSz="914217"/>
            <a:r>
              <a:rPr lang="de-DE" sz="1600" dirty="0">
                <a:solidFill>
                  <a:srgbClr val="000000"/>
                </a:solidFill>
                <a:latin typeface="Nunito Sans"/>
                <a:cs typeface="Noto Serif" panose="02020600060500020200" pitchFamily="18" charset="0"/>
              </a:rPr>
              <a:t>-  </a:t>
            </a:r>
            <a:r>
              <a:rPr lang="de-DE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Kennen Sie Ihre Rückerstattungsansprüche im Falle der Stornierung der Reise durch </a:t>
            </a:r>
          </a:p>
          <a:p>
            <a:pPr defTabSz="914217"/>
            <a:r>
              <a:rPr lang="de-DE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   Ihren Reiseveranstalter?</a:t>
            </a:r>
          </a:p>
          <a:p>
            <a:pPr defTabSz="914217"/>
            <a:r>
              <a:rPr lang="en-US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-  Kennen Sie Ihre Rechte, wenn Sie die Reise absagen müssen?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01E97-3312-4330-B055-5771CC79B5D2}"/>
              </a:ext>
            </a:extLst>
          </p:cNvPr>
          <p:cNvSpPr txBox="1"/>
          <p:nvPr/>
        </p:nvSpPr>
        <p:spPr>
          <a:xfrm>
            <a:off x="1497749" y="3119132"/>
            <a:ext cx="10128429" cy="830997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/>
                <a:ea typeface="League Spartan" charset="0"/>
                <a:cs typeface="Noto Serif" panose="02020600060500020200" pitchFamily="18" charset="0"/>
              </a:rPr>
              <a:t>Prüfen Sie Ihre Reiseversicherung</a:t>
            </a:r>
            <a:br>
              <a:rPr lang="en-US" sz="1600" b="1" dirty="0">
                <a:solidFill>
                  <a:srgbClr val="000000"/>
                </a:solidFill>
                <a:latin typeface="Noto Serif"/>
                <a:ea typeface="League Spartan" charset="0"/>
                <a:cs typeface="Noto Serif" panose="02020600060500020200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Nunito Sans"/>
                <a:cs typeface="Noto Serif" panose="02020600060500020200" pitchFamily="18" charset="0"/>
              </a:rPr>
              <a:t>– </a:t>
            </a:r>
            <a:r>
              <a:rPr lang="en-US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Welche Risiken sind abgedeckt, falls Sie nicht reisen können oder Ihre Reise durch</a:t>
            </a:r>
          </a:p>
          <a:p>
            <a:pPr defTabSz="914217"/>
            <a:r>
              <a:rPr lang="en-US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   COVID-19 beeinträchtigt wird?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24DA8-C093-438C-A67E-BC3F97A7E6B7}"/>
              </a:ext>
            </a:extLst>
          </p:cNvPr>
          <p:cNvSpPr txBox="1"/>
          <p:nvPr/>
        </p:nvSpPr>
        <p:spPr>
          <a:xfrm>
            <a:off x="1541300" y="4097889"/>
            <a:ext cx="10128430" cy="584775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/>
                <a:ea typeface="League Spartan" charset="0"/>
                <a:cs typeface="Noto Serif" panose="02020600060500020200" pitchFamily="18" charset="0"/>
              </a:rPr>
              <a:t>Zahlen Sie immer mit Kreditkarte</a:t>
            </a:r>
            <a:br>
              <a:rPr lang="en-US" sz="1600" b="1" dirty="0">
                <a:solidFill>
                  <a:srgbClr val="000000"/>
                </a:solidFill>
                <a:latin typeface="Noto Serif"/>
                <a:ea typeface="League Spartan" charset="0"/>
                <a:cs typeface="Noto Serif" panose="02020600060500020200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Nunito Sans"/>
                <a:cs typeface="Noto Serif" panose="02020600060500020200" pitchFamily="18" charset="0"/>
              </a:rPr>
              <a:t>– </a:t>
            </a:r>
            <a:r>
              <a:rPr lang="en-US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So sind Sie besser geschützt, falls etwas passieren sollte.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4AF0F-CCF9-48E4-9D39-709B6AC41E29}"/>
              </a:ext>
            </a:extLst>
          </p:cNvPr>
          <p:cNvSpPr txBox="1"/>
          <p:nvPr/>
        </p:nvSpPr>
        <p:spPr>
          <a:xfrm>
            <a:off x="1484918" y="4958374"/>
            <a:ext cx="10128428" cy="1569660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/>
                <a:ea typeface="League Spartan" charset="0"/>
                <a:cs typeface="Noto Serif" panose="02020600060500020200" pitchFamily="18" charset="0"/>
              </a:rPr>
              <a:t>Recherchieren Sie gründlich, bevor Sie online eine Reise buchen</a:t>
            </a:r>
          </a:p>
          <a:p>
            <a:pPr defTabSz="914217"/>
            <a:r>
              <a:rPr lang="en-US" sz="1600" dirty="0">
                <a:solidFill>
                  <a:srgbClr val="000000"/>
                </a:solidFill>
                <a:latin typeface="Nunito Sans"/>
                <a:cs typeface="Noto Serif" panose="02020600060500020200" pitchFamily="18" charset="0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Ist Ihr Geld im Falle der Insolvenz des Unternehmens geschützt? </a:t>
            </a:r>
          </a:p>
          <a:p>
            <a:pPr defTabSz="914217"/>
            <a:r>
              <a:rPr lang="en-US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- Ist das Reiseunternehmen oder die von Ihnen genutzte Website vertrauenswürdig?</a:t>
            </a:r>
          </a:p>
          <a:p>
            <a:pPr defTabSz="914217"/>
            <a:r>
              <a:rPr lang="en-US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- Haben Sie sich Bewertungen des Unternehmens oder der Website angesehen?</a:t>
            </a:r>
          </a:p>
          <a:p>
            <a:pPr defTabSz="914217"/>
            <a:r>
              <a:rPr lang="en-US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-</a:t>
            </a:r>
            <a:r>
              <a:rPr lang="de-DE" sz="1600" dirty="0">
                <a:solidFill>
                  <a:srgbClr val="000000"/>
                </a:solidFill>
                <a:latin typeface="Nunito Sans ExtraLight"/>
                <a:cs typeface="Noto Serif" panose="02020600060500020200" pitchFamily="18" charset="0"/>
              </a:rPr>
              <a:t> Ist das Unternehmen oder die Website Mitglied in einem anerkannten Reiseverband?</a:t>
            </a:r>
            <a:endParaRPr lang="en-US" sz="1600" dirty="0">
              <a:solidFill>
                <a:srgbClr val="000000"/>
              </a:solidFill>
              <a:latin typeface="Nunito Sans ExtraLight"/>
              <a:cs typeface="Noto Serif" panose="02020600060500020200" pitchFamily="18" charset="0"/>
            </a:endParaRPr>
          </a:p>
          <a:p>
            <a:pPr defTabSz="914217"/>
            <a:endParaRPr lang="en-US" sz="1600" b="1" dirty="0">
              <a:solidFill>
                <a:srgbClr val="000000"/>
              </a:solidFill>
              <a:latin typeface="Nunito Sans ExtraLight"/>
              <a:ea typeface="League Spartan" charset="0"/>
              <a:cs typeface="Noto Serif" panose="02020600060500020200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F420FD-68AF-4C67-93CB-6D3E07658163}"/>
              </a:ext>
            </a:extLst>
          </p:cNvPr>
          <p:cNvSpPr/>
          <p:nvPr/>
        </p:nvSpPr>
        <p:spPr>
          <a:xfrm>
            <a:off x="980935" y="4958374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B3F010-209A-4CC9-8CB1-26B1034FF0E3}"/>
              </a:ext>
            </a:extLst>
          </p:cNvPr>
          <p:cNvSpPr txBox="1"/>
          <p:nvPr/>
        </p:nvSpPr>
        <p:spPr>
          <a:xfrm>
            <a:off x="4373217" y="694720"/>
            <a:ext cx="4308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200" spc="300" dirty="0">
                <a:solidFill>
                  <a:srgbClr val="FFFFFF">
                    <a:lumMod val="65000"/>
                  </a:srgbClr>
                </a:solidFill>
                <a:latin typeface="Nunito Sans" pitchFamily="2" charset="77"/>
              </a:rPr>
              <a:t>  unsichere Zeiten wie etwa Pandemien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B5E061-9093-49D1-AF5C-47DBC179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41" y="474870"/>
            <a:ext cx="4567535" cy="6683212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98219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25000">
        <p15:prstTrans prst="airplane"/>
      </p:transition>
    </mc:Choice>
    <mc:Fallback xmlns="">
      <p:transition spd="slow" advTm="2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E5D665-87D7-4E8A-A840-38E2982D1A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1759"/>
          <a:stretch/>
        </p:blipFill>
        <p:spPr>
          <a:xfrm>
            <a:off x="976279" y="708124"/>
            <a:ext cx="10306216" cy="579722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92B1A-102D-4ECB-8594-B78461B30798}"/>
              </a:ext>
            </a:extLst>
          </p:cNvPr>
          <p:cNvSpPr txBox="1"/>
          <p:nvPr/>
        </p:nvSpPr>
        <p:spPr>
          <a:xfrm>
            <a:off x="4859014" y="306186"/>
            <a:ext cx="24740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 defTabSz="914217">
              <a:buFont typeface="+mj-lt"/>
              <a:buAutoNum type="arabicPeriod" startAt="7"/>
            </a:pPr>
            <a:r>
              <a:rPr lang="en-US" sz="3300" b="1" dirty="0">
                <a:solidFill>
                  <a:srgbClr val="000000"/>
                </a:solidFill>
                <a:latin typeface="Noto Serif" panose="02020600060500020200" pitchFamily="18" charset="0"/>
                <a:cs typeface="Noto Serif" panose="02020600060500020200" pitchFamily="18" charset="0"/>
              </a:rPr>
              <a:t>Checkliste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ACEE9F-5FE6-4B05-B621-AA7D165127AC}"/>
              </a:ext>
            </a:extLst>
          </p:cNvPr>
          <p:cNvSpPr/>
          <p:nvPr/>
        </p:nvSpPr>
        <p:spPr>
          <a:xfrm>
            <a:off x="837994" y="1266426"/>
            <a:ext cx="239751" cy="239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A42D0E-7073-441D-86EA-DA5CE0059084}"/>
              </a:ext>
            </a:extLst>
          </p:cNvPr>
          <p:cNvSpPr/>
          <p:nvPr/>
        </p:nvSpPr>
        <p:spPr>
          <a:xfrm>
            <a:off x="856404" y="2047386"/>
            <a:ext cx="239751" cy="23975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07D258-BBAD-421C-BCEB-D32331C1FB2F}"/>
              </a:ext>
            </a:extLst>
          </p:cNvPr>
          <p:cNvSpPr/>
          <p:nvPr/>
        </p:nvSpPr>
        <p:spPr>
          <a:xfrm>
            <a:off x="860554" y="2771501"/>
            <a:ext cx="239751" cy="239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Nunito Sans ExtraLigh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93B292-3E9A-4D75-B387-B17A26F608DE}"/>
              </a:ext>
            </a:extLst>
          </p:cNvPr>
          <p:cNvSpPr txBox="1"/>
          <p:nvPr/>
        </p:nvSpPr>
        <p:spPr>
          <a:xfrm>
            <a:off x="1490102" y="1217024"/>
            <a:ext cx="144604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Buchung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2F5D8D-7A7C-4FE3-9B53-9205BEF46E27}"/>
              </a:ext>
            </a:extLst>
          </p:cNvPr>
          <p:cNvSpPr txBox="1"/>
          <p:nvPr/>
        </p:nvSpPr>
        <p:spPr>
          <a:xfrm>
            <a:off x="1375794" y="1997985"/>
            <a:ext cx="2470649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Vertragsbedingungen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586EF-A902-42C8-A61F-E8A60F3B04BD}"/>
              </a:ext>
            </a:extLst>
          </p:cNvPr>
          <p:cNvSpPr txBox="1"/>
          <p:nvPr/>
        </p:nvSpPr>
        <p:spPr>
          <a:xfrm>
            <a:off x="1490102" y="2722100"/>
            <a:ext cx="15853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600" b="1" dirty="0">
                <a:solidFill>
                  <a:srgbClr val="000000"/>
                </a:solidFill>
                <a:latin typeface="Noto Serif" panose="02020600060500020200" pitchFamily="18" charset="0"/>
                <a:ea typeface="League Spartan" charset="0"/>
                <a:cs typeface="Noto Serif" panose="02020600060500020200" pitchFamily="18" charset="0"/>
              </a:rPr>
              <a:t>Reisedokumente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97F71AA-2E7E-468F-966A-B4AE12ABA07B}"/>
              </a:ext>
            </a:extLst>
          </p:cNvPr>
          <p:cNvSpPr txBox="1">
            <a:spLocks/>
          </p:cNvSpPr>
          <p:nvPr/>
        </p:nvSpPr>
        <p:spPr>
          <a:xfrm>
            <a:off x="3924430" y="1083357"/>
            <a:ext cx="3410647" cy="808957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de-DE" sz="13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Recherchieren Sie sorgfältig, insbesondere bei Angeboten auf der Grundlage von Preisaggregation und –vergleich.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2D4CC16-5B1A-4889-BD49-3B82D251F25E}"/>
              </a:ext>
            </a:extLst>
          </p:cNvPr>
          <p:cNvSpPr txBox="1">
            <a:spLocks/>
          </p:cNvSpPr>
          <p:nvPr/>
        </p:nvSpPr>
        <p:spPr>
          <a:xfrm>
            <a:off x="3976985" y="2797779"/>
            <a:ext cx="3305536" cy="808957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en-US" sz="13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Kopieren Sie Ihre Reiseunterlagen wie Pass, Visum, Impfpass, Reisebeschreibung, Kreditkarten, Tickets, etc. 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8ED00C9-A214-41BC-9C49-C512D0773438}"/>
              </a:ext>
            </a:extLst>
          </p:cNvPr>
          <p:cNvSpPr txBox="1">
            <a:spLocks/>
          </p:cNvSpPr>
          <p:nvPr/>
        </p:nvSpPr>
        <p:spPr>
          <a:xfrm>
            <a:off x="3924430" y="1913143"/>
            <a:ext cx="3410647" cy="808957"/>
          </a:xfrm>
          <a:prstGeom prst="rect">
            <a:avLst/>
          </a:prstGeom>
          <a:gradFill>
            <a:gsLst>
              <a:gs pos="75000">
                <a:schemeClr val="accent5">
                  <a:alpha val="50000"/>
                </a:schemeClr>
              </a:gs>
              <a:gs pos="49528">
                <a:schemeClr val="accent4">
                  <a:lumMod val="20000"/>
                  <a:lumOff val="80000"/>
                </a:schemeClr>
              </a:gs>
              <a:gs pos="23872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vert="horz" wrap="square" lIns="45720" tIns="22860" rIns="22860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850"/>
              </a:lnSpc>
            </a:pPr>
            <a:r>
              <a:rPr lang="en-US" sz="1300" dirty="0">
                <a:solidFill>
                  <a:srgbClr val="424242"/>
                </a:solidFill>
                <a:latin typeface="Nunito Sans ExtraLight" pitchFamily="2" charset="77"/>
                <a:ea typeface="Lato Light" panose="020F0502020204030203" pitchFamily="34" charset="0"/>
                <a:cs typeface="Mukta ExtraLight" panose="020B0000000000000000" pitchFamily="34" charset="77"/>
              </a:rPr>
              <a:t>Lesen Sie in Ruhe die Allgemeinen Geschäftsbedingungen, insbesondere diejenigen zu Stornierung und Erstattung.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A4B8C8-83FA-4303-876C-E847051651B8}"/>
              </a:ext>
            </a:extLst>
          </p:cNvPr>
          <p:cNvSpPr txBox="1"/>
          <p:nvPr/>
        </p:nvSpPr>
        <p:spPr>
          <a:xfrm>
            <a:off x="4860235" y="798898"/>
            <a:ext cx="2993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1200" spc="300" dirty="0">
                <a:solidFill>
                  <a:srgbClr val="FFFFFF">
                    <a:lumMod val="65000"/>
                  </a:srgbClr>
                </a:solidFill>
                <a:latin typeface="Nunito Sans" pitchFamily="2" charset="77"/>
              </a:rPr>
              <a:t>abschließende Prüfung</a:t>
            </a:r>
          </a:p>
        </p:txBody>
      </p:sp>
    </p:spTree>
    <p:extLst>
      <p:ext uri="{BB962C8B-B14F-4D97-AF65-F5344CB8AC3E}">
        <p14:creationId xmlns:p14="http://schemas.microsoft.com/office/powerpoint/2010/main" val="247700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25000">
        <p15:prstTrans prst="airplane" invX="1"/>
      </p:transition>
    </mc:Choice>
    <mc:Fallback xmlns="">
      <p:transition spd="slow" advTm="2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FF4FCC6-076A-4BC5-97D1-44AE92020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  <a:effectLst>
            <a:glow rad="127000">
              <a:schemeClr val="accent1">
                <a:alpha val="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9766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25000">
        <p15:prstTrans prst="airplane"/>
      </p:transition>
    </mc:Choice>
    <mc:Fallback xmlns="">
      <p:transition spd="slow" advClick="0" advTm="2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PTIFY - Travel1 - Light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274F6F"/>
      </a:accent1>
      <a:accent2>
        <a:srgbClr val="3A708D"/>
      </a:accent2>
      <a:accent3>
        <a:srgbClr val="C13E56"/>
      </a:accent3>
      <a:accent4>
        <a:srgbClr val="91E3EE"/>
      </a:accent4>
      <a:accent5>
        <a:srgbClr val="B0F3E7"/>
      </a:accent5>
      <a:accent6>
        <a:srgbClr val="A3A3A3"/>
      </a:accent6>
      <a:hlink>
        <a:srgbClr val="5E00A5"/>
      </a:hlink>
      <a:folHlink>
        <a:srgbClr val="859F7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NS Case Document" ma:contentTypeID="0x0101000EF870613B89C54F8060449308A31613009E90B1969E2136418DE4F73EBEC5F2D3" ma:contentTypeVersion="16" ma:contentTypeDescription="Create a new document." ma:contentTypeScope="" ma:versionID="0b1bcb7e6dc64b1e680f32629d358e85">
  <xsd:schema xmlns:xsd="http://www.w3.org/2001/XMLSchema" xmlns:xs="http://www.w3.org/2001/XMLSchema" xmlns:p="http://schemas.microsoft.com/office/2006/metadata/properties" xmlns:ns2="c43bd957-1321-45a3-ba56-2b1c3b96748f" xmlns:ns3="d2bf7ede-5565-40ac-95a8-fc2b69504287" xmlns:ns4="1d933cdc-a35f-4ab9-bc1f-ca70f1716bcb" targetNamespace="http://schemas.microsoft.com/office/2006/metadata/properties" ma:root="true" ma:fieldsID="a5d7708ea4762844e183c23403023b83" ns2:_="" ns3:_="" ns4:_="">
    <xsd:import namespace="c43bd957-1321-45a3-ba56-2b1c3b96748f"/>
    <xsd:import namespace="d2bf7ede-5565-40ac-95a8-fc2b69504287"/>
    <xsd:import namespace="1d933cdc-a35f-4ab9-bc1f-ca70f1716bcb"/>
    <xsd:element name="properties">
      <xsd:complexType>
        <xsd:sequence>
          <xsd:element name="documentManagement">
            <xsd:complexType>
              <xsd:all>
                <xsd:element ref="ns2:l35f5b31587e40b08647309386d7887a" minOccurs="0"/>
                <xsd:element ref="ns3:TaxCatchAll" minOccurs="0"/>
                <xsd:element ref="ns3:TaxCatchAllLabe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3:SharedWithUsers" minOccurs="0"/>
                <xsd:element ref="ns3:SharedWithDetail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bd957-1321-45a3-ba56-2b1c3b96748f" elementFormDefault="qualified">
    <xsd:import namespace="http://schemas.microsoft.com/office/2006/documentManagement/types"/>
    <xsd:import namespace="http://schemas.microsoft.com/office/infopath/2007/PartnerControls"/>
    <xsd:element name="l35f5b31587e40b08647309386d7887a" ma:index="8" nillable="true" ma:taxonomy="true" ma:internalName="l35f5b31587e40b08647309386d7887a" ma:taxonomyFieldName="CONSCaseDocType" ma:displayName="CONS Case Doc Type" ma:indexed="true" ma:fieldId="{535f5b31-587e-40b0-8647-309386d7887a}" ma:sspId="20531efe-8bc6-4a0e-9b0d-95ad7d2fd8d5" ma:termSetId="6ce32a14-a347-45a5-a12b-bb2fb8b8026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f7ede-5565-40ac-95a8-fc2b69504287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da7e44a4-e280-46f7-affa-35b0c177392d}" ma:internalName="TaxCatchAll" ma:showField="CatchAllData" ma:web="d2bf7ede-5565-40ac-95a8-fc2b69504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a7e44a4-e280-46f7-affa-35b0c177392d}" ma:internalName="TaxCatchAllLabel" ma:readOnly="true" ma:showField="CatchAllDataLabel" ma:web="d2bf7ede-5565-40ac-95a8-fc2b69504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33cdc-a35f-4ab9-bc1f-ca70f1716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35f5b31587e40b08647309386d7887a xmlns="c43bd957-1321-45a3-ba56-2b1c3b96748f">
      <Terms xmlns="http://schemas.microsoft.com/office/infopath/2007/PartnerControls"/>
    </l35f5b31587e40b08647309386d7887a>
    <TaxCatchAll xmlns="d2bf7ede-5565-40ac-95a8-fc2b69504287"/>
  </documentManagement>
</p:properties>
</file>

<file path=customXml/itemProps1.xml><?xml version="1.0" encoding="utf-8"?>
<ds:datastoreItem xmlns:ds="http://schemas.openxmlformats.org/officeDocument/2006/customXml" ds:itemID="{FDF91F22-D5DD-49B6-A3B7-BA9E27C3F5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FF0F8-17FC-4C37-8B44-85884EE51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3bd957-1321-45a3-ba56-2b1c3b96748f"/>
    <ds:schemaRef ds:uri="d2bf7ede-5565-40ac-95a8-fc2b69504287"/>
    <ds:schemaRef ds:uri="1d933cdc-a35f-4ab9-bc1f-ca70f1716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06AABE-4160-4807-B46C-21945B573BA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43bd957-1321-45a3-ba56-2b1c3b96748f"/>
    <ds:schemaRef ds:uri="http://purl.org/dc/dcmitype/"/>
    <ds:schemaRef ds:uri="1d933cdc-a35f-4ab9-bc1f-ca70f1716bcb"/>
    <ds:schemaRef ds:uri="d2bf7ede-5565-40ac-95a8-fc2b695042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1127</Words>
  <Application>Microsoft Office PowerPoint</Application>
  <PresentationFormat>Widescreen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Noto Serif</vt:lpstr>
      <vt:lpstr>Nunito Sans</vt:lpstr>
      <vt:lpstr>Nunito Sans ExtraLight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JoeAnne Riddiford</dc:creator>
  <cp:lastModifiedBy>JoeAnne Riddiford</cp:lastModifiedBy>
  <cp:revision>376</cp:revision>
  <dcterms:created xsi:type="dcterms:W3CDTF">2021-02-04T05:10:24Z</dcterms:created>
  <dcterms:modified xsi:type="dcterms:W3CDTF">2021-08-22T02:49:21Z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0x0101000EF870613B89C54F8060449308A31613009E90B1969E2136418DE4F73EBEC5F2D3</vt:lpwstr>
  </property>
  <property fmtid="{D5CDD505-2E9C-101B-9397-08002B2CF9AE}" pid="3" name="CONSCaseDocType">
    <vt:lpwstr/>
  </property>
</Properties>
</file>